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4" r:id="rId1"/>
    <p:sldMasterId id="2147483725" r:id="rId2"/>
  </p:sldMasterIdLst>
  <p:notesMasterIdLst>
    <p:notesMasterId r:id="rId23"/>
  </p:notesMasterIdLst>
  <p:sldIdLst>
    <p:sldId id="256" r:id="rId3"/>
    <p:sldId id="267" r:id="rId4"/>
    <p:sldId id="257" r:id="rId5"/>
    <p:sldId id="268" r:id="rId6"/>
    <p:sldId id="258" r:id="rId7"/>
    <p:sldId id="259" r:id="rId8"/>
    <p:sldId id="260" r:id="rId9"/>
    <p:sldId id="269" r:id="rId10"/>
    <p:sldId id="270" r:id="rId11"/>
    <p:sldId id="261" r:id="rId12"/>
    <p:sldId id="274" r:id="rId13"/>
    <p:sldId id="262" r:id="rId14"/>
    <p:sldId id="271" r:id="rId15"/>
    <p:sldId id="263" r:id="rId16"/>
    <p:sldId id="272" r:id="rId17"/>
    <p:sldId id="273" r:id="rId18"/>
    <p:sldId id="264" r:id="rId19"/>
    <p:sldId id="265" r:id="rId20"/>
    <p:sldId id="266" r:id="rId21"/>
    <p:sldId id="275" r:id="rId22"/>
  </p:sldIdLst>
  <p:sldSz cx="12192000" cy="6858000"/>
  <p:notesSz cx="6858000" cy="9144000"/>
  <p:embeddedFontLst>
    <p:embeddedFont>
      <p:font typeface="Roboto" panose="02000000000000000000" pitchFamily="2" charset="0"/>
      <p:regular r:id="rId24"/>
      <p:bold r:id="rId25"/>
      <p:italic r:id="rId26"/>
      <p:boldItalic r:id="rId27"/>
    </p:embeddedFont>
    <p:embeddedFont>
      <p:font typeface="Roboto Light" panose="02000000000000000000" pitchFamily="2" charset="0"/>
      <p:regular r:id="rId28"/>
      <p:bold r:id="rId29"/>
      <p:italic r:id="rId30"/>
      <p:boldItalic r:id="rId31"/>
    </p:embeddedFont>
    <p:embeddedFont>
      <p:font typeface="Roboto Medium"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9A3F69-40B5-41BD-B991-A0428EEFC182}">
  <a:tblStyle styleId="{179A3F69-40B5-41BD-B991-A0428EEFC1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174" autoAdjust="0"/>
  </p:normalViewPr>
  <p:slideViewPr>
    <p:cSldViewPr snapToGrid="0">
      <p:cViewPr varScale="1">
        <p:scale>
          <a:sx n="66" d="100"/>
          <a:sy n="66"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7bc62a7a95_0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7bc62a7a95_0_17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7bc62a7a95_0_2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7bc62a7a95_0_26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g27bc62a7a95_0_26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996914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7bc62a7a95_0_2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7bc62a7a95_0_26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27bc62a7a95_0_26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7bc62a7a95_0_2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7bc62a7a95_0_26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27bc62a7a95_0_26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63538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bc62a7a95_0_2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bc62a7a95_0_26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bc62a7a95_0_26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7bc62a7a95_0_2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7bc62a7a95_0_26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g27bc62a7a95_0_26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7bc62a7a95_0_2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7bc62a7a95_0_26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g27bc62a7a95_0_26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9712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7bc62a7a95_0_2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7bc62a7a95_0_25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7bc62a7a95_0_25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7bc62a7a95_0_25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7bc62a7a95_0_25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g27bc62a7a95_0_25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7bc62a7a95_0_2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27bc62a7a95_0_25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5" name="Google Shape;935;g27bc62a7a95_0_25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7bc62a7a95_0_25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7bc62a7a95_0_25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g27bc62a7a95_0_25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bc62a7a95_0_2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bc62a7a95_0_26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g27bc62a7a95_0_26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using obvious columns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728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7bc62a7a95_0_2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7bc62a7a95_0_26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g27bc62a7a95_0_26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age" type="secHead">
  <p:cSld name="SECTION_HEADER">
    <p:bg>
      <p:bgPr>
        <a:solidFill>
          <a:srgbClr val="2E5E73"/>
        </a:solidFill>
        <a:effectLst/>
      </p:bgPr>
    </p:bg>
    <p:spTree>
      <p:nvGrpSpPr>
        <p:cNvPr id="1" name="Shape 87"/>
        <p:cNvGrpSpPr/>
        <p:nvPr/>
      </p:nvGrpSpPr>
      <p:grpSpPr>
        <a:xfrm>
          <a:off x="0" y="0"/>
          <a:ext cx="0" cy="0"/>
          <a:chOff x="0" y="0"/>
          <a:chExt cx="0" cy="0"/>
        </a:xfrm>
      </p:grpSpPr>
      <p:cxnSp>
        <p:nvCxnSpPr>
          <p:cNvPr id="88" name="Google Shape;88;p14"/>
          <p:cNvCxnSpPr/>
          <p:nvPr/>
        </p:nvCxnSpPr>
        <p:spPr>
          <a:xfrm>
            <a:off x="5797000" y="2634733"/>
            <a:ext cx="1291500" cy="0"/>
          </a:xfrm>
          <a:prstGeom prst="straightConnector1">
            <a:avLst/>
          </a:prstGeom>
          <a:noFill/>
          <a:ln w="19050" cap="flat" cmpd="sng">
            <a:solidFill>
              <a:srgbClr val="FFFFFF"/>
            </a:solidFill>
            <a:prstDash val="solid"/>
            <a:round/>
            <a:headEnd type="none" w="med" len="med"/>
            <a:tailEnd type="none" w="med" len="med"/>
          </a:ln>
        </p:spPr>
      </p:cxnSp>
      <p:cxnSp>
        <p:nvCxnSpPr>
          <p:cNvPr id="89" name="Google Shape;89;p14"/>
          <p:cNvCxnSpPr/>
          <p:nvPr/>
        </p:nvCxnSpPr>
        <p:spPr>
          <a:xfrm>
            <a:off x="5810933" y="2634600"/>
            <a:ext cx="7262100" cy="0"/>
          </a:xfrm>
          <a:prstGeom prst="straightConnector1">
            <a:avLst/>
          </a:prstGeom>
          <a:noFill/>
          <a:ln w="19050" cap="flat" cmpd="sng">
            <a:solidFill>
              <a:srgbClr val="FFFFFF"/>
            </a:solidFill>
            <a:prstDash val="solid"/>
            <a:round/>
            <a:headEnd type="none" w="med" len="med"/>
            <a:tailEnd type="oval" w="med" len="med"/>
          </a:ln>
        </p:spPr>
      </p:cxnSp>
      <p:sp>
        <p:nvSpPr>
          <p:cNvPr id="90" name="Google Shape;90;p14"/>
          <p:cNvSpPr txBox="1">
            <a:spLocks noGrp="1"/>
          </p:cNvSpPr>
          <p:nvPr>
            <p:ph type="title"/>
          </p:nvPr>
        </p:nvSpPr>
        <p:spPr>
          <a:xfrm>
            <a:off x="5644896" y="2634600"/>
            <a:ext cx="6545700" cy="16065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lt1"/>
              </a:buClr>
              <a:buSzPts val="5300"/>
              <a:buNone/>
              <a:defRPr sz="5300" b="0">
                <a:solidFill>
                  <a:schemeClr val="lt1"/>
                </a:solidFill>
              </a:defRPr>
            </a:lvl1pPr>
            <a:lvl2pPr lvl="1"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2pPr>
            <a:lvl3pPr lvl="2"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3pPr>
            <a:lvl4pPr lvl="3"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4pPr>
            <a:lvl5pPr lvl="4"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5pPr>
            <a:lvl6pPr lvl="5"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6pPr>
            <a:lvl7pPr lvl="6"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7pPr>
            <a:lvl8pPr lvl="7"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8pPr>
            <a:lvl9pPr lvl="8"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9pPr>
          </a:lstStyle>
          <a:p>
            <a:endParaRPr/>
          </a:p>
        </p:txBody>
      </p:sp>
      <p:sp>
        <p:nvSpPr>
          <p:cNvPr id="91" name="Google Shape;91;p14"/>
          <p:cNvSpPr txBox="1">
            <a:spLocks noGrp="1"/>
          </p:cNvSpPr>
          <p:nvPr>
            <p:ph type="subTitle" idx="1"/>
          </p:nvPr>
        </p:nvSpPr>
        <p:spPr>
          <a:xfrm>
            <a:off x="5646267" y="1967600"/>
            <a:ext cx="6545700" cy="6537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2pPr>
            <a:lvl3pPr lvl="2"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3pPr>
            <a:lvl4pPr lvl="3"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4pPr>
            <a:lvl5pPr lvl="4"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5pPr>
            <a:lvl6pPr lvl="5"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6pPr>
            <a:lvl7pPr lvl="6"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7pPr>
            <a:lvl8pPr lvl="7"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8pPr>
            <a:lvl9pPr lvl="8"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9pPr>
          </a:lstStyle>
          <a:p>
            <a:endParaRPr/>
          </a:p>
        </p:txBody>
      </p:sp>
      <p:sp>
        <p:nvSpPr>
          <p:cNvPr id="92" name="Google Shape;92;p14"/>
          <p:cNvSpPr txBox="1">
            <a:spLocks noGrp="1"/>
          </p:cNvSpPr>
          <p:nvPr>
            <p:ph type="subTitle" idx="2"/>
          </p:nvPr>
        </p:nvSpPr>
        <p:spPr>
          <a:xfrm>
            <a:off x="5695333" y="4062067"/>
            <a:ext cx="6495300" cy="6537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900"/>
              <a:buNone/>
              <a:defRPr>
                <a:solidFill>
                  <a:schemeClr val="lt1"/>
                </a:solidFill>
              </a:defRPr>
            </a:lvl2pPr>
            <a:lvl3pPr lvl="2" rtl="0">
              <a:spcBef>
                <a:spcPts val="0"/>
              </a:spcBef>
              <a:spcAft>
                <a:spcPts val="0"/>
              </a:spcAft>
              <a:buClr>
                <a:schemeClr val="lt1"/>
              </a:buClr>
              <a:buSzPts val="1900"/>
              <a:buNone/>
              <a:defRPr>
                <a:solidFill>
                  <a:schemeClr val="lt1"/>
                </a:solidFill>
              </a:defRPr>
            </a:lvl3pPr>
            <a:lvl4pPr lvl="3" rtl="0">
              <a:spcBef>
                <a:spcPts val="0"/>
              </a:spcBef>
              <a:spcAft>
                <a:spcPts val="0"/>
              </a:spcAft>
              <a:buClr>
                <a:schemeClr val="lt1"/>
              </a:buClr>
              <a:buSzPts val="1900"/>
              <a:buNone/>
              <a:defRPr>
                <a:solidFill>
                  <a:schemeClr val="lt1"/>
                </a:solidFill>
              </a:defRPr>
            </a:lvl4pPr>
            <a:lvl5pPr lvl="4" rtl="0">
              <a:spcBef>
                <a:spcPts val="0"/>
              </a:spcBef>
              <a:spcAft>
                <a:spcPts val="0"/>
              </a:spcAft>
              <a:buClr>
                <a:schemeClr val="lt1"/>
              </a:buClr>
              <a:buSzPts val="1900"/>
              <a:buNone/>
              <a:defRPr>
                <a:solidFill>
                  <a:schemeClr val="lt1"/>
                </a:solidFill>
              </a:defRPr>
            </a:lvl5pPr>
            <a:lvl6pPr lvl="5" rtl="0">
              <a:spcBef>
                <a:spcPts val="0"/>
              </a:spcBef>
              <a:spcAft>
                <a:spcPts val="0"/>
              </a:spcAft>
              <a:buClr>
                <a:schemeClr val="lt1"/>
              </a:buClr>
              <a:buSzPts val="1900"/>
              <a:buNone/>
              <a:defRPr>
                <a:solidFill>
                  <a:schemeClr val="lt1"/>
                </a:solidFill>
              </a:defRPr>
            </a:lvl6pPr>
            <a:lvl7pPr lvl="6" rtl="0">
              <a:spcBef>
                <a:spcPts val="0"/>
              </a:spcBef>
              <a:spcAft>
                <a:spcPts val="0"/>
              </a:spcAft>
              <a:buClr>
                <a:schemeClr val="lt1"/>
              </a:buClr>
              <a:buSzPts val="1900"/>
              <a:buNone/>
              <a:defRPr>
                <a:solidFill>
                  <a:schemeClr val="lt1"/>
                </a:solidFill>
              </a:defRPr>
            </a:lvl7pPr>
            <a:lvl8pPr lvl="7" rtl="0">
              <a:spcBef>
                <a:spcPts val="0"/>
              </a:spcBef>
              <a:spcAft>
                <a:spcPts val="0"/>
              </a:spcAft>
              <a:buClr>
                <a:schemeClr val="lt1"/>
              </a:buClr>
              <a:buSzPts val="1900"/>
              <a:buNone/>
              <a:defRPr>
                <a:solidFill>
                  <a:schemeClr val="lt1"/>
                </a:solidFill>
              </a:defRPr>
            </a:lvl8pPr>
            <a:lvl9pPr lvl="8" rtl="0">
              <a:spcBef>
                <a:spcPts val="0"/>
              </a:spcBef>
              <a:spcAft>
                <a:spcPts val="0"/>
              </a:spcAft>
              <a:buClr>
                <a:schemeClr val="lt1"/>
              </a:buClr>
              <a:buSzPts val="1900"/>
              <a:buNone/>
              <a:defRPr>
                <a:solidFill>
                  <a:schemeClr val="lt1"/>
                </a:solidFill>
              </a:defRPr>
            </a:lvl9pPr>
          </a:lstStyle>
          <a:p>
            <a:endParaRPr/>
          </a:p>
        </p:txBody>
      </p:sp>
      <p:sp>
        <p:nvSpPr>
          <p:cNvPr id="93" name="Google Shape;93;p14"/>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lvl="0" rtl="0">
              <a:buNone/>
              <a:defRPr sz="1700">
                <a:solidFill>
                  <a:srgbClr val="2E5E73"/>
                </a:solidFill>
                <a:latin typeface="Roboto Light"/>
                <a:ea typeface="Roboto Light"/>
                <a:cs typeface="Roboto Light"/>
                <a:sym typeface="Roboto Light"/>
              </a:defRPr>
            </a:lvl1pPr>
            <a:lvl2pPr lvl="1" rtl="0">
              <a:buNone/>
              <a:defRPr sz="1700">
                <a:solidFill>
                  <a:srgbClr val="2E5E73"/>
                </a:solidFill>
                <a:latin typeface="Roboto Light"/>
                <a:ea typeface="Roboto Light"/>
                <a:cs typeface="Roboto Light"/>
                <a:sym typeface="Roboto Light"/>
              </a:defRPr>
            </a:lvl2pPr>
            <a:lvl3pPr lvl="2" rtl="0">
              <a:buNone/>
              <a:defRPr sz="1700">
                <a:solidFill>
                  <a:srgbClr val="2E5E73"/>
                </a:solidFill>
                <a:latin typeface="Roboto Light"/>
                <a:ea typeface="Roboto Light"/>
                <a:cs typeface="Roboto Light"/>
                <a:sym typeface="Roboto Light"/>
              </a:defRPr>
            </a:lvl3pPr>
            <a:lvl4pPr lvl="3" rtl="0">
              <a:buNone/>
              <a:defRPr sz="1700">
                <a:solidFill>
                  <a:srgbClr val="2E5E73"/>
                </a:solidFill>
                <a:latin typeface="Roboto Light"/>
                <a:ea typeface="Roboto Light"/>
                <a:cs typeface="Roboto Light"/>
                <a:sym typeface="Roboto Light"/>
              </a:defRPr>
            </a:lvl4pPr>
            <a:lvl5pPr lvl="4" rtl="0">
              <a:buNone/>
              <a:defRPr sz="1700">
                <a:solidFill>
                  <a:srgbClr val="2E5E73"/>
                </a:solidFill>
                <a:latin typeface="Roboto Light"/>
                <a:ea typeface="Roboto Light"/>
                <a:cs typeface="Roboto Light"/>
                <a:sym typeface="Roboto Light"/>
              </a:defRPr>
            </a:lvl5pPr>
            <a:lvl6pPr lvl="5" rtl="0">
              <a:buNone/>
              <a:defRPr sz="1700">
                <a:solidFill>
                  <a:srgbClr val="2E5E73"/>
                </a:solidFill>
                <a:latin typeface="Roboto Light"/>
                <a:ea typeface="Roboto Light"/>
                <a:cs typeface="Roboto Light"/>
                <a:sym typeface="Roboto Light"/>
              </a:defRPr>
            </a:lvl6pPr>
            <a:lvl7pPr lvl="6" rtl="0">
              <a:buNone/>
              <a:defRPr sz="1700">
                <a:solidFill>
                  <a:srgbClr val="2E5E73"/>
                </a:solidFill>
                <a:latin typeface="Roboto Light"/>
                <a:ea typeface="Roboto Light"/>
                <a:cs typeface="Roboto Light"/>
                <a:sym typeface="Roboto Light"/>
              </a:defRPr>
            </a:lvl7pPr>
            <a:lvl8pPr lvl="7" rtl="0">
              <a:buNone/>
              <a:defRPr sz="1700">
                <a:solidFill>
                  <a:srgbClr val="2E5E73"/>
                </a:solidFill>
                <a:latin typeface="Roboto Light"/>
                <a:ea typeface="Roboto Light"/>
                <a:cs typeface="Roboto Light"/>
                <a:sym typeface="Roboto Light"/>
              </a:defRPr>
            </a:lvl8pPr>
            <a:lvl9pPr lvl="8" rtl="0">
              <a:buNone/>
              <a:defRPr sz="1700">
                <a:solidFill>
                  <a:srgbClr val="2E5E73"/>
                </a:solidFill>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US"/>
              <a:t>‹#›</a:t>
            </a:fld>
            <a:endParaRPr/>
          </a:p>
        </p:txBody>
      </p:sp>
      <p:sp>
        <p:nvSpPr>
          <p:cNvPr id="94" name="Google Shape;94;p14"/>
          <p:cNvSpPr txBox="1"/>
          <p:nvPr/>
        </p:nvSpPr>
        <p:spPr>
          <a:xfrm>
            <a:off x="0" y="6467200"/>
            <a:ext cx="6696000" cy="415500"/>
          </a:xfrm>
          <a:prstGeom prst="rect">
            <a:avLst/>
          </a:prstGeom>
          <a:noFill/>
          <a:ln>
            <a:noFill/>
          </a:ln>
        </p:spPr>
        <p:txBody>
          <a:bodyPr spcFirstLastPara="1" wrap="square" lIns="487675" tIns="121900" rIns="121900" bIns="121900" anchor="t" anchorCtr="0">
            <a:spAutoFit/>
          </a:bodyPr>
          <a:lstStyle/>
          <a:p>
            <a:pPr marL="0" lvl="0" indent="-304800" algn="l" rtl="0">
              <a:lnSpc>
                <a:spcPct val="115000"/>
              </a:lnSpc>
              <a:spcBef>
                <a:spcPts val="0"/>
              </a:spcBef>
              <a:spcAft>
                <a:spcPts val="2100"/>
              </a:spcAft>
              <a:buNone/>
            </a:pPr>
            <a:r>
              <a:rPr lang="en-US" sz="1100">
                <a:solidFill>
                  <a:srgbClr val="FFFFFF"/>
                </a:solidFill>
                <a:latin typeface="Roboto Light"/>
                <a:ea typeface="Roboto Light"/>
                <a:cs typeface="Roboto Light"/>
                <a:sym typeface="Roboto Light"/>
              </a:rPr>
              <a:t>© 2023 edX Boot Camps LLC. Confidential and Proprietary. All Rights Reserved.</a:t>
            </a:r>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ransition slide 01">
  <p:cSld name="CUSTOM_26">
    <p:bg>
      <p:bgPr>
        <a:solidFill>
          <a:srgbClr val="F2F2F2"/>
        </a:solid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0" y="3592400"/>
            <a:ext cx="12192000" cy="987600"/>
          </a:xfrm>
          <a:prstGeom prst="rect">
            <a:avLst/>
          </a:prstGeom>
        </p:spPr>
        <p:txBody>
          <a:bodyPr spcFirstLastPara="1" wrap="square" lIns="0" tIns="121900" rIns="0" bIns="121900" anchor="t" anchorCtr="0">
            <a:noAutofit/>
          </a:bodyPr>
          <a:lstStyle>
            <a:lvl1pPr lvl="0" algn="ctr" rtl="0">
              <a:spcBef>
                <a:spcPts val="0"/>
              </a:spcBef>
              <a:spcAft>
                <a:spcPts val="0"/>
              </a:spcAft>
              <a:buSzPts val="5300"/>
              <a:buNone/>
              <a:defRPr sz="5300">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 slide 02">
  <p:cSld name="CUSTOM_26_1">
    <p:bg>
      <p:bgPr>
        <a:solidFill>
          <a:srgbClr val="F2F2F2"/>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0" y="3897200"/>
            <a:ext cx="12192000" cy="987600"/>
          </a:xfrm>
          <a:prstGeom prst="rect">
            <a:avLst/>
          </a:prstGeom>
        </p:spPr>
        <p:txBody>
          <a:bodyPr spcFirstLastPara="1" wrap="square" lIns="0" tIns="121900" rIns="0" bIns="121900" anchor="t" anchorCtr="0">
            <a:noAutofit/>
          </a:bodyPr>
          <a:lstStyle>
            <a:lvl1pPr lvl="0" algn="ctr" rtl="0">
              <a:spcBef>
                <a:spcPts val="0"/>
              </a:spcBef>
              <a:spcAft>
                <a:spcPts val="0"/>
              </a:spcAft>
              <a:buSzPts val="5300"/>
              <a:buNone/>
              <a:defRPr sz="5300">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99" name="Google Shape;99;p16"/>
          <p:cNvSpPr/>
          <p:nvPr/>
        </p:nvSpPr>
        <p:spPr>
          <a:xfrm>
            <a:off x="4974800"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ansition slide 02 1">
  <p:cSld name="CUSTOM_26_1_1">
    <p:bg>
      <p:bgPr>
        <a:solidFill>
          <a:srgbClr val="F2F2F2"/>
        </a:solidFill>
        <a:effectLst/>
      </p:bgPr>
    </p:bg>
    <p:spTree>
      <p:nvGrpSpPr>
        <p:cNvPr id="1" name="Shape 100"/>
        <p:cNvGrpSpPr/>
        <p:nvPr/>
      </p:nvGrpSpPr>
      <p:grpSpPr>
        <a:xfrm>
          <a:off x="0" y="0"/>
          <a:ext cx="0" cy="0"/>
          <a:chOff x="0" y="0"/>
          <a:chExt cx="0" cy="0"/>
        </a:xfrm>
      </p:grpSpPr>
      <p:sp>
        <p:nvSpPr>
          <p:cNvPr id="101" name="Google Shape;101;p17"/>
          <p:cNvSpPr/>
          <p:nvPr/>
        </p:nvSpPr>
        <p:spPr>
          <a:xfrm>
            <a:off x="4974800"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102" name="Google Shape;102;p17"/>
          <p:cNvSpPr txBox="1"/>
          <p:nvPr/>
        </p:nvSpPr>
        <p:spPr>
          <a:xfrm>
            <a:off x="0" y="3897200"/>
            <a:ext cx="12192000" cy="9876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5300" b="1">
                <a:solidFill>
                  <a:srgbClr val="2E5E73"/>
                </a:solidFill>
                <a:latin typeface="Roboto Light"/>
                <a:ea typeface="Roboto Light"/>
                <a:cs typeface="Roboto Light"/>
                <a:sym typeface="Roboto Light"/>
              </a:rPr>
              <a:t>Welcome</a:t>
            </a:r>
            <a:endParaRPr sz="5300" b="1">
              <a:solidFill>
                <a:srgbClr val="2E5E73"/>
              </a:solidFill>
              <a:latin typeface="Roboto Light"/>
              <a:ea typeface="Roboto Light"/>
              <a:cs typeface="Roboto Light"/>
              <a:sym typeface="Roboto Light"/>
            </a:endParaRPr>
          </a:p>
        </p:txBody>
      </p:sp>
      <p:pic>
        <p:nvPicPr>
          <p:cNvPr id="103" name="Google Shape;103;p17"/>
          <p:cNvPicPr preferRelativeResize="0"/>
          <p:nvPr/>
        </p:nvPicPr>
        <p:blipFill>
          <a:blip r:embed="rId2">
            <a:alphaModFix/>
          </a:blip>
          <a:stretch>
            <a:fillRect/>
          </a:stretch>
        </p:blipFill>
        <p:spPr>
          <a:xfrm>
            <a:off x="5214833" y="2016100"/>
            <a:ext cx="1762334" cy="131443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04"/>
        <p:cNvGrpSpPr/>
        <p:nvPr/>
      </p:nvGrpSpPr>
      <p:grpSpPr>
        <a:xfrm>
          <a:off x="0" y="0"/>
          <a:ext cx="0" cy="0"/>
          <a:chOff x="0" y="0"/>
          <a:chExt cx="0" cy="0"/>
        </a:xfrm>
      </p:grpSpPr>
      <p:sp>
        <p:nvSpPr>
          <p:cNvPr id="105" name="Google Shape;105;p18"/>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947054" y="1385375"/>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01.</a:t>
            </a:r>
            <a:endParaRPr sz="3200" b="1">
              <a:solidFill>
                <a:srgbClr val="2E5E73"/>
              </a:solidFill>
              <a:latin typeface="Roboto"/>
              <a:ea typeface="Roboto"/>
              <a:cs typeface="Roboto"/>
              <a:sym typeface="Roboto"/>
            </a:endParaRPr>
          </a:p>
        </p:txBody>
      </p:sp>
      <p:sp>
        <p:nvSpPr>
          <p:cNvPr id="107" name="Google Shape;107;p18"/>
          <p:cNvSpPr txBox="1"/>
          <p:nvPr/>
        </p:nvSpPr>
        <p:spPr>
          <a:xfrm>
            <a:off x="947054" y="2255209"/>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02.</a:t>
            </a:r>
            <a:endParaRPr sz="3200" b="1">
              <a:solidFill>
                <a:srgbClr val="2E5E73"/>
              </a:solidFill>
              <a:latin typeface="Roboto"/>
              <a:ea typeface="Roboto"/>
              <a:cs typeface="Roboto"/>
              <a:sym typeface="Roboto"/>
            </a:endParaRPr>
          </a:p>
        </p:txBody>
      </p:sp>
      <p:sp>
        <p:nvSpPr>
          <p:cNvPr id="108" name="Google Shape;108;p18"/>
          <p:cNvSpPr txBox="1"/>
          <p:nvPr/>
        </p:nvSpPr>
        <p:spPr>
          <a:xfrm>
            <a:off x="947054" y="3097009"/>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03.</a:t>
            </a:r>
            <a:endParaRPr sz="3200" b="1">
              <a:solidFill>
                <a:srgbClr val="2E5E73"/>
              </a:solidFill>
              <a:latin typeface="Roboto"/>
              <a:ea typeface="Roboto"/>
              <a:cs typeface="Roboto"/>
              <a:sym typeface="Roboto"/>
            </a:endParaRPr>
          </a:p>
        </p:txBody>
      </p:sp>
      <p:sp>
        <p:nvSpPr>
          <p:cNvPr id="109" name="Google Shape;109;p18"/>
          <p:cNvSpPr txBox="1"/>
          <p:nvPr/>
        </p:nvSpPr>
        <p:spPr>
          <a:xfrm>
            <a:off x="947054" y="3938809"/>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04.</a:t>
            </a:r>
            <a:endParaRPr sz="3200" b="1">
              <a:solidFill>
                <a:srgbClr val="2E5E73"/>
              </a:solidFill>
              <a:latin typeface="Roboto"/>
              <a:ea typeface="Roboto"/>
              <a:cs typeface="Roboto"/>
              <a:sym typeface="Roboto"/>
            </a:endParaRPr>
          </a:p>
        </p:txBody>
      </p:sp>
      <p:sp>
        <p:nvSpPr>
          <p:cNvPr id="110" name="Google Shape;110;p18"/>
          <p:cNvSpPr txBox="1"/>
          <p:nvPr/>
        </p:nvSpPr>
        <p:spPr>
          <a:xfrm>
            <a:off x="947054" y="4780575"/>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05.</a:t>
            </a:r>
            <a:endParaRPr sz="3200" b="1">
              <a:solidFill>
                <a:srgbClr val="2E5E73"/>
              </a:solidFill>
              <a:latin typeface="Roboto"/>
              <a:ea typeface="Roboto"/>
              <a:cs typeface="Roboto"/>
              <a:sym typeface="Roboto"/>
            </a:endParaRPr>
          </a:p>
        </p:txBody>
      </p:sp>
      <p:sp>
        <p:nvSpPr>
          <p:cNvPr id="111" name="Google Shape;111;p18"/>
          <p:cNvSpPr txBox="1"/>
          <p:nvPr/>
        </p:nvSpPr>
        <p:spPr>
          <a:xfrm>
            <a:off x="7174154" y="1385375"/>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06.</a:t>
            </a:r>
            <a:endParaRPr sz="3200" b="1">
              <a:solidFill>
                <a:srgbClr val="2E5E73"/>
              </a:solidFill>
              <a:latin typeface="Roboto"/>
              <a:ea typeface="Roboto"/>
              <a:cs typeface="Roboto"/>
              <a:sym typeface="Roboto"/>
            </a:endParaRPr>
          </a:p>
        </p:txBody>
      </p:sp>
      <p:sp>
        <p:nvSpPr>
          <p:cNvPr id="112" name="Google Shape;112;p18"/>
          <p:cNvSpPr txBox="1"/>
          <p:nvPr/>
        </p:nvSpPr>
        <p:spPr>
          <a:xfrm>
            <a:off x="7174154" y="2255209"/>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07.</a:t>
            </a:r>
            <a:endParaRPr sz="3200" b="1">
              <a:solidFill>
                <a:srgbClr val="2E5E73"/>
              </a:solidFill>
              <a:latin typeface="Roboto"/>
              <a:ea typeface="Roboto"/>
              <a:cs typeface="Roboto"/>
              <a:sym typeface="Roboto"/>
            </a:endParaRPr>
          </a:p>
        </p:txBody>
      </p:sp>
      <p:sp>
        <p:nvSpPr>
          <p:cNvPr id="113" name="Google Shape;113;p18"/>
          <p:cNvSpPr txBox="1"/>
          <p:nvPr/>
        </p:nvSpPr>
        <p:spPr>
          <a:xfrm>
            <a:off x="7174153" y="3097009"/>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08.</a:t>
            </a:r>
            <a:endParaRPr sz="3200" b="1">
              <a:solidFill>
                <a:srgbClr val="2E5E73"/>
              </a:solidFill>
              <a:latin typeface="Roboto"/>
              <a:ea typeface="Roboto"/>
              <a:cs typeface="Roboto"/>
              <a:sym typeface="Roboto"/>
            </a:endParaRPr>
          </a:p>
        </p:txBody>
      </p:sp>
      <p:sp>
        <p:nvSpPr>
          <p:cNvPr id="114" name="Google Shape;114;p18"/>
          <p:cNvSpPr txBox="1"/>
          <p:nvPr/>
        </p:nvSpPr>
        <p:spPr>
          <a:xfrm>
            <a:off x="7174154" y="3938809"/>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09.</a:t>
            </a:r>
            <a:endParaRPr sz="3200" b="1">
              <a:solidFill>
                <a:srgbClr val="2E5E73"/>
              </a:solidFill>
              <a:latin typeface="Roboto"/>
              <a:ea typeface="Roboto"/>
              <a:cs typeface="Roboto"/>
              <a:sym typeface="Roboto"/>
            </a:endParaRPr>
          </a:p>
        </p:txBody>
      </p:sp>
      <p:sp>
        <p:nvSpPr>
          <p:cNvPr id="115" name="Google Shape;115;p18"/>
          <p:cNvSpPr txBox="1"/>
          <p:nvPr/>
        </p:nvSpPr>
        <p:spPr>
          <a:xfrm>
            <a:off x="7174154" y="4780575"/>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10.</a:t>
            </a:r>
            <a:endParaRPr sz="3200" b="1">
              <a:solidFill>
                <a:srgbClr val="2E5E73"/>
              </a:solidFill>
              <a:latin typeface="Roboto"/>
              <a:ea typeface="Roboto"/>
              <a:cs typeface="Roboto"/>
              <a:sym typeface="Roboto"/>
            </a:endParaRPr>
          </a:p>
        </p:txBody>
      </p:sp>
      <p:pic>
        <p:nvPicPr>
          <p:cNvPr id="116" name="Google Shape;116;p18"/>
          <p:cNvPicPr preferRelativeResize="0"/>
          <p:nvPr/>
        </p:nvPicPr>
        <p:blipFill>
          <a:blip r:embed="rId2">
            <a:alphaModFix/>
          </a:blip>
          <a:stretch>
            <a:fillRect/>
          </a:stretch>
        </p:blipFill>
        <p:spPr>
          <a:xfrm>
            <a:off x="352783" y="426500"/>
            <a:ext cx="420773" cy="533600"/>
          </a:xfrm>
          <a:prstGeom prst="rect">
            <a:avLst/>
          </a:prstGeom>
          <a:noFill/>
          <a:ln>
            <a:noFill/>
          </a:ln>
        </p:spPr>
      </p:pic>
      <p:sp>
        <p:nvSpPr>
          <p:cNvPr id="117" name="Google Shape;117;p18"/>
          <p:cNvSpPr txBox="1">
            <a:spLocks noGrp="1"/>
          </p:cNvSpPr>
          <p:nvPr>
            <p:ph type="subTitle" idx="1"/>
          </p:nvPr>
        </p:nvSpPr>
        <p:spPr>
          <a:xfrm>
            <a:off x="1632833" y="15055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18" name="Google Shape;118;p18"/>
          <p:cNvSpPr txBox="1">
            <a:spLocks noGrp="1"/>
          </p:cNvSpPr>
          <p:nvPr>
            <p:ph type="subTitle" idx="2"/>
          </p:nvPr>
        </p:nvSpPr>
        <p:spPr>
          <a:xfrm>
            <a:off x="1632833" y="23437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19" name="Google Shape;119;p18"/>
          <p:cNvSpPr txBox="1">
            <a:spLocks noGrp="1"/>
          </p:cNvSpPr>
          <p:nvPr>
            <p:ph type="subTitle" idx="3"/>
          </p:nvPr>
        </p:nvSpPr>
        <p:spPr>
          <a:xfrm>
            <a:off x="1632833" y="31995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0" name="Google Shape;120;p18"/>
          <p:cNvSpPr txBox="1">
            <a:spLocks noGrp="1"/>
          </p:cNvSpPr>
          <p:nvPr>
            <p:ph type="subTitle" idx="4"/>
          </p:nvPr>
        </p:nvSpPr>
        <p:spPr>
          <a:xfrm>
            <a:off x="1632833" y="40413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1" name="Google Shape;121;p18"/>
          <p:cNvSpPr txBox="1">
            <a:spLocks noGrp="1"/>
          </p:cNvSpPr>
          <p:nvPr>
            <p:ph type="subTitle" idx="5"/>
          </p:nvPr>
        </p:nvSpPr>
        <p:spPr>
          <a:xfrm>
            <a:off x="1632833" y="4883200"/>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2" name="Google Shape;122;p18"/>
          <p:cNvSpPr txBox="1">
            <a:spLocks noGrp="1"/>
          </p:cNvSpPr>
          <p:nvPr>
            <p:ph type="subTitle" idx="6"/>
          </p:nvPr>
        </p:nvSpPr>
        <p:spPr>
          <a:xfrm>
            <a:off x="7985600" y="15055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3" name="Google Shape;123;p18"/>
          <p:cNvSpPr txBox="1">
            <a:spLocks noGrp="1"/>
          </p:cNvSpPr>
          <p:nvPr>
            <p:ph type="subTitle" idx="7"/>
          </p:nvPr>
        </p:nvSpPr>
        <p:spPr>
          <a:xfrm>
            <a:off x="7985600" y="23437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4" name="Google Shape;124;p18"/>
          <p:cNvSpPr txBox="1">
            <a:spLocks noGrp="1"/>
          </p:cNvSpPr>
          <p:nvPr>
            <p:ph type="subTitle" idx="8"/>
          </p:nvPr>
        </p:nvSpPr>
        <p:spPr>
          <a:xfrm>
            <a:off x="7985600" y="31995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5" name="Google Shape;125;p18"/>
          <p:cNvSpPr txBox="1">
            <a:spLocks noGrp="1"/>
          </p:cNvSpPr>
          <p:nvPr>
            <p:ph type="subTitle" idx="9"/>
          </p:nvPr>
        </p:nvSpPr>
        <p:spPr>
          <a:xfrm>
            <a:off x="7985600" y="40413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6" name="Google Shape;126;p18"/>
          <p:cNvSpPr txBox="1">
            <a:spLocks noGrp="1"/>
          </p:cNvSpPr>
          <p:nvPr>
            <p:ph type="subTitle" idx="13"/>
          </p:nvPr>
        </p:nvSpPr>
        <p:spPr>
          <a:xfrm>
            <a:off x="7985600" y="4883200"/>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7" name="Google Shape;127;p18"/>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8" name="Google Shape;128;p18"/>
          <p:cNvSpPr txBox="1">
            <a:spLocks noGrp="1"/>
          </p:cNvSpPr>
          <p:nvPr>
            <p:ph type="title" idx="14"/>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cap slide 01">
  <p:cSld name="CUSTOM_21">
    <p:spTree>
      <p:nvGrpSpPr>
        <p:cNvPr id="1" name="Shape 129"/>
        <p:cNvGrpSpPr/>
        <p:nvPr/>
      </p:nvGrpSpPr>
      <p:grpSpPr>
        <a:xfrm>
          <a:off x="0" y="0"/>
          <a:ext cx="0" cy="0"/>
          <a:chOff x="0" y="0"/>
          <a:chExt cx="0" cy="0"/>
        </a:xfrm>
      </p:grpSpPr>
      <p:sp>
        <p:nvSpPr>
          <p:cNvPr id="130" name="Google Shape;130;p19"/>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 name="Google Shape;131;p19"/>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 name="Google Shape;132;p19"/>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 name="Google Shape;133;p19"/>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 name="Google Shape;134;p19"/>
          <p:cNvSpPr/>
          <p:nvPr/>
        </p:nvSpPr>
        <p:spPr>
          <a:xfrm>
            <a:off x="1271100" y="579698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p19"/>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p19"/>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137" name="Google Shape;137;p19"/>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138" name="Google Shape;138;p19"/>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139" name="Google Shape;139;p19"/>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140" name="Google Shape;140;p19"/>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141" name="Google Shape;141;p19"/>
          <p:cNvSpPr/>
          <p:nvPr/>
        </p:nvSpPr>
        <p:spPr>
          <a:xfrm>
            <a:off x="1070467" y="57296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6</a:t>
            </a:r>
            <a:endParaRPr sz="1900">
              <a:solidFill>
                <a:srgbClr val="082D49"/>
              </a:solidFill>
            </a:endParaRPr>
          </a:p>
        </p:txBody>
      </p:sp>
      <p:sp>
        <p:nvSpPr>
          <p:cNvPr id="142" name="Google Shape;142;p19"/>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3" name="Google Shape;143;p19"/>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4" name="Google Shape;144;p19"/>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5" name="Google Shape;145;p19"/>
          <p:cNvSpPr txBox="1">
            <a:spLocks noGrp="1"/>
          </p:cNvSpPr>
          <p:nvPr>
            <p:ph type="subTitle" idx="4"/>
          </p:nvPr>
        </p:nvSpPr>
        <p:spPr>
          <a:xfrm>
            <a:off x="1632833" y="408470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6" name="Google Shape;146;p19"/>
          <p:cNvSpPr txBox="1">
            <a:spLocks noGrp="1"/>
          </p:cNvSpPr>
          <p:nvPr>
            <p:ph type="subTitle" idx="5"/>
          </p:nvPr>
        </p:nvSpPr>
        <p:spPr>
          <a:xfrm>
            <a:off x="1632833" y="4970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7" name="Google Shape;147;p19"/>
          <p:cNvSpPr txBox="1">
            <a:spLocks noGrp="1"/>
          </p:cNvSpPr>
          <p:nvPr>
            <p:ph type="subTitle" idx="6"/>
          </p:nvPr>
        </p:nvSpPr>
        <p:spPr>
          <a:xfrm>
            <a:off x="1632833" y="582685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cxnSp>
        <p:nvCxnSpPr>
          <p:cNvPr id="148" name="Google Shape;148;p19"/>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49" name="Google Shape;149;p19"/>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0" name="Google Shape;150;p19"/>
          <p:cNvSpPr txBox="1">
            <a:spLocks noGrp="1"/>
          </p:cNvSpPr>
          <p:nvPr>
            <p:ph type="title" idx="7"/>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1" name="Google Shape;151;p19"/>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152" name="Google Shape;152;p19"/>
          <p:cNvPicPr preferRelativeResize="0"/>
          <p:nvPr/>
        </p:nvPicPr>
        <p:blipFill>
          <a:blip r:embed="rId2">
            <a:alphaModFix/>
          </a:blip>
          <a:stretch>
            <a:fillRect/>
          </a:stretch>
        </p:blipFill>
        <p:spPr>
          <a:xfrm>
            <a:off x="257167" y="378933"/>
            <a:ext cx="612000" cy="62872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cap slide 02">
  <p:cSld name="CUSTOM_21_2">
    <p:spTree>
      <p:nvGrpSpPr>
        <p:cNvPr id="1" name="Shape 153"/>
        <p:cNvGrpSpPr/>
        <p:nvPr/>
      </p:nvGrpSpPr>
      <p:grpSpPr>
        <a:xfrm>
          <a:off x="0" y="0"/>
          <a:ext cx="0" cy="0"/>
          <a:chOff x="0" y="0"/>
          <a:chExt cx="0" cy="0"/>
        </a:xfrm>
      </p:grpSpPr>
      <p:cxnSp>
        <p:nvCxnSpPr>
          <p:cNvPr id="154" name="Google Shape;154;p20"/>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55" name="Google Shape;155;p20"/>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6" name="Google Shape;156;p20"/>
          <p:cNvSpPr txBox="1">
            <a:spLocks noGrp="1"/>
          </p:cNvSpPr>
          <p:nvPr>
            <p:ph type="title" idx="2"/>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7" name="Google Shape;157;p20"/>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158" name="Google Shape;158;p20"/>
          <p:cNvPicPr preferRelativeResize="0"/>
          <p:nvPr/>
        </p:nvPicPr>
        <p:blipFill>
          <a:blip r:embed="rId2">
            <a:alphaModFix/>
          </a:blip>
          <a:stretch>
            <a:fillRect/>
          </a:stretch>
        </p:blipFill>
        <p:spPr>
          <a:xfrm>
            <a:off x="257167" y="378933"/>
            <a:ext cx="612000" cy="62872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tivity slide">
  <p:cSld name="CUSTOM_23">
    <p:bg>
      <p:bgPr>
        <a:solidFill>
          <a:srgbClr val="F2F2F2"/>
        </a:solidFill>
        <a:effectLst/>
      </p:bgPr>
    </p:bg>
    <p:spTree>
      <p:nvGrpSpPr>
        <p:cNvPr id="1" name="Shape 159"/>
        <p:cNvGrpSpPr/>
        <p:nvPr/>
      </p:nvGrpSpPr>
      <p:grpSpPr>
        <a:xfrm>
          <a:off x="0" y="0"/>
          <a:ext cx="0" cy="0"/>
          <a:chOff x="0" y="0"/>
          <a:chExt cx="0" cy="0"/>
        </a:xfrm>
      </p:grpSpPr>
      <p:sp>
        <p:nvSpPr>
          <p:cNvPr id="160" name="Google Shape;160;p21"/>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1" name="Google Shape;161;p21"/>
          <p:cNvSpPr txBox="1"/>
          <p:nvPr/>
        </p:nvSpPr>
        <p:spPr>
          <a:xfrm>
            <a:off x="-7834" y="271467"/>
            <a:ext cx="12224700" cy="524700"/>
          </a:xfrm>
          <a:prstGeom prst="rect">
            <a:avLst/>
          </a:prstGeom>
          <a:noFill/>
          <a:ln>
            <a:noFill/>
          </a:ln>
        </p:spPr>
        <p:txBody>
          <a:bodyPr spcFirstLastPara="1" wrap="square" lIns="1097275" tIns="121900" rIns="121900" bIns="121900" anchor="ctr" anchorCtr="0">
            <a:no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Activity: </a:t>
            </a:r>
            <a:endParaRPr sz="3200" b="1">
              <a:solidFill>
                <a:srgbClr val="2E5E73"/>
              </a:solidFill>
              <a:latin typeface="Roboto"/>
              <a:ea typeface="Roboto"/>
              <a:cs typeface="Roboto"/>
              <a:sym typeface="Roboto"/>
            </a:endParaRPr>
          </a:p>
        </p:txBody>
      </p:sp>
      <p:sp>
        <p:nvSpPr>
          <p:cNvPr id="162" name="Google Shape;162;p21"/>
          <p:cNvSpPr txBox="1"/>
          <p:nvPr/>
        </p:nvSpPr>
        <p:spPr>
          <a:xfrm>
            <a:off x="7868233" y="5303933"/>
            <a:ext cx="3829500" cy="579300"/>
          </a:xfrm>
          <a:prstGeom prst="rect">
            <a:avLst/>
          </a:prstGeom>
          <a:noFill/>
          <a:ln>
            <a:noFill/>
          </a:ln>
        </p:spPr>
        <p:txBody>
          <a:bodyPr spcFirstLastPara="1" wrap="square" lIns="853425" tIns="0" rIns="121900" bIns="0" anchor="ctr" anchorCtr="0">
            <a:noAutofit/>
          </a:bodyPr>
          <a:lstStyle/>
          <a:p>
            <a:pPr marL="0" lvl="0" indent="0" algn="r" rtl="0">
              <a:spcBef>
                <a:spcPts val="0"/>
              </a:spcBef>
              <a:spcAft>
                <a:spcPts val="0"/>
              </a:spcAft>
              <a:buNone/>
            </a:pPr>
            <a:r>
              <a:rPr lang="en-US" sz="1900" b="1">
                <a:solidFill>
                  <a:srgbClr val="2E5E73"/>
                </a:solidFill>
                <a:latin typeface="Roboto"/>
                <a:ea typeface="Roboto"/>
                <a:cs typeface="Roboto"/>
                <a:sym typeface="Roboto"/>
              </a:rPr>
              <a:t>Suggested Time:</a:t>
            </a:r>
            <a:endParaRPr sz="1900" b="1">
              <a:solidFill>
                <a:srgbClr val="2E5E73"/>
              </a:solidFill>
              <a:latin typeface="Roboto"/>
              <a:ea typeface="Roboto"/>
              <a:cs typeface="Roboto"/>
              <a:sym typeface="Roboto"/>
            </a:endParaRPr>
          </a:p>
        </p:txBody>
      </p:sp>
      <p:pic>
        <p:nvPicPr>
          <p:cNvPr id="163" name="Google Shape;163;p21"/>
          <p:cNvPicPr preferRelativeResize="0"/>
          <p:nvPr/>
        </p:nvPicPr>
        <p:blipFill rotWithShape="1">
          <a:blip r:embed="rId2">
            <a:alphaModFix amt="12000"/>
          </a:blip>
          <a:srcRect l="-3280" t="-19179" r="-37524" b="41054"/>
          <a:stretch/>
        </p:blipFill>
        <p:spPr>
          <a:xfrm>
            <a:off x="0" y="4092633"/>
            <a:ext cx="4954800" cy="2765366"/>
          </a:xfrm>
          <a:prstGeom prst="rect">
            <a:avLst/>
          </a:prstGeom>
          <a:noFill/>
          <a:ln>
            <a:noFill/>
          </a:ln>
        </p:spPr>
      </p:pic>
      <p:cxnSp>
        <p:nvCxnSpPr>
          <p:cNvPr id="164" name="Google Shape;164;p21"/>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65" name="Google Shape;165;p21"/>
          <p:cNvSpPr txBox="1">
            <a:spLocks noGrp="1"/>
          </p:cNvSpPr>
          <p:nvPr>
            <p:ph type="subTitle" idx="1"/>
          </p:nvPr>
        </p:nvSpPr>
        <p:spPr>
          <a:xfrm>
            <a:off x="1091433" y="2302633"/>
            <a:ext cx="8691600" cy="2821500"/>
          </a:xfrm>
          <a:prstGeom prst="rect">
            <a:avLst/>
          </a:prstGeom>
        </p:spPr>
        <p:txBody>
          <a:bodyPr spcFirstLastPara="1" wrap="square" lIns="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66" name="Google Shape;166;p21"/>
          <p:cNvSpPr txBox="1">
            <a:spLocks noGrp="1"/>
          </p:cNvSpPr>
          <p:nvPr>
            <p:ph type="subTitle" idx="2"/>
          </p:nvPr>
        </p:nvSpPr>
        <p:spPr>
          <a:xfrm>
            <a:off x="0" y="5661867"/>
            <a:ext cx="11604900" cy="4308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900"/>
              <a:buNone/>
              <a:defRPr sz="1900"/>
            </a:lvl1pPr>
            <a:lvl2pPr lvl="1" algn="r" rtl="0">
              <a:spcBef>
                <a:spcPts val="0"/>
              </a:spcBef>
              <a:spcAft>
                <a:spcPts val="0"/>
              </a:spcAft>
              <a:buSzPts val="1900"/>
              <a:buNone/>
              <a:defRPr/>
            </a:lvl2pPr>
            <a:lvl3pPr lvl="2" algn="r" rtl="0">
              <a:spcBef>
                <a:spcPts val="0"/>
              </a:spcBef>
              <a:spcAft>
                <a:spcPts val="0"/>
              </a:spcAft>
              <a:buSzPts val="1900"/>
              <a:buNone/>
              <a:defRPr/>
            </a:lvl3pPr>
            <a:lvl4pPr lvl="3" algn="r" rtl="0">
              <a:spcBef>
                <a:spcPts val="0"/>
              </a:spcBef>
              <a:spcAft>
                <a:spcPts val="0"/>
              </a:spcAft>
              <a:buSzPts val="1900"/>
              <a:buNone/>
              <a:defRPr/>
            </a:lvl4pPr>
            <a:lvl5pPr lvl="4" algn="r" rtl="0">
              <a:spcBef>
                <a:spcPts val="0"/>
              </a:spcBef>
              <a:spcAft>
                <a:spcPts val="0"/>
              </a:spcAft>
              <a:buSzPts val="1900"/>
              <a:buNone/>
              <a:defRPr/>
            </a:lvl5pPr>
            <a:lvl6pPr lvl="5" algn="r" rtl="0">
              <a:spcBef>
                <a:spcPts val="0"/>
              </a:spcBef>
              <a:spcAft>
                <a:spcPts val="0"/>
              </a:spcAft>
              <a:buSzPts val="1900"/>
              <a:buNone/>
              <a:defRPr/>
            </a:lvl6pPr>
            <a:lvl7pPr lvl="6" algn="r" rtl="0">
              <a:spcBef>
                <a:spcPts val="0"/>
              </a:spcBef>
              <a:spcAft>
                <a:spcPts val="0"/>
              </a:spcAft>
              <a:buSzPts val="1900"/>
              <a:buNone/>
              <a:defRPr/>
            </a:lvl7pPr>
            <a:lvl8pPr lvl="7" algn="r" rtl="0">
              <a:spcBef>
                <a:spcPts val="0"/>
              </a:spcBef>
              <a:spcAft>
                <a:spcPts val="0"/>
              </a:spcAft>
              <a:buSzPts val="1900"/>
              <a:buNone/>
              <a:defRPr/>
            </a:lvl8pPr>
            <a:lvl9pPr lvl="8" algn="r" rtl="0">
              <a:spcBef>
                <a:spcPts val="0"/>
              </a:spcBef>
              <a:spcAft>
                <a:spcPts val="0"/>
              </a:spcAft>
              <a:buSzPts val="1900"/>
              <a:buNone/>
              <a:defRPr/>
            </a:lvl9pPr>
          </a:lstStyle>
          <a:p>
            <a:endParaRPr/>
          </a:p>
        </p:txBody>
      </p:sp>
      <p:pic>
        <p:nvPicPr>
          <p:cNvPr id="167" name="Google Shape;167;p21"/>
          <p:cNvPicPr preferRelativeResize="0"/>
          <p:nvPr/>
        </p:nvPicPr>
        <p:blipFill>
          <a:blip r:embed="rId3">
            <a:alphaModFix/>
          </a:blip>
          <a:stretch>
            <a:fillRect/>
          </a:stretch>
        </p:blipFill>
        <p:spPr>
          <a:xfrm>
            <a:off x="297095" y="430900"/>
            <a:ext cx="532143" cy="524800"/>
          </a:xfrm>
          <a:prstGeom prst="rect">
            <a:avLst/>
          </a:prstGeom>
          <a:noFill/>
          <a:ln>
            <a:noFill/>
          </a:ln>
        </p:spPr>
      </p:pic>
      <p:sp>
        <p:nvSpPr>
          <p:cNvPr id="168" name="Google Shape;168;p21"/>
          <p:cNvSpPr txBox="1">
            <a:spLocks noGrp="1"/>
          </p:cNvSpPr>
          <p:nvPr>
            <p:ph type="title"/>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ist to Five Slide">
  <p:cSld name="CUSTOM_23_1">
    <p:bg>
      <p:bgPr>
        <a:solidFill>
          <a:srgbClr val="F2F2F2"/>
        </a:solidFill>
        <a:effectLst/>
      </p:bgPr>
    </p:bg>
    <p:spTree>
      <p:nvGrpSpPr>
        <p:cNvPr id="1" name="Shape 169"/>
        <p:cNvGrpSpPr/>
        <p:nvPr/>
      </p:nvGrpSpPr>
      <p:grpSpPr>
        <a:xfrm>
          <a:off x="0" y="0"/>
          <a:ext cx="0" cy="0"/>
          <a:chOff x="0" y="0"/>
          <a:chExt cx="0" cy="0"/>
        </a:xfrm>
      </p:grpSpPr>
      <p:sp>
        <p:nvSpPr>
          <p:cNvPr id="170" name="Google Shape;170;p22"/>
          <p:cNvSpPr/>
          <p:nvPr/>
        </p:nvSpPr>
        <p:spPr>
          <a:xfrm>
            <a:off x="181367" y="169867"/>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1" name="Google Shape;171;p22"/>
          <p:cNvSpPr txBox="1"/>
          <p:nvPr/>
        </p:nvSpPr>
        <p:spPr>
          <a:xfrm>
            <a:off x="0" y="359400"/>
            <a:ext cx="12192000" cy="524700"/>
          </a:xfrm>
          <a:prstGeom prst="rect">
            <a:avLst/>
          </a:prstGeom>
          <a:noFill/>
          <a:ln>
            <a:noFill/>
          </a:ln>
        </p:spPr>
        <p:txBody>
          <a:bodyPr spcFirstLastPara="1" wrap="square" lIns="1097275" tIns="121900" rIns="121900" bIns="121900" anchor="ctr" anchorCtr="0">
            <a:no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Fist to Five </a:t>
            </a:r>
            <a:endParaRPr sz="3200" b="1">
              <a:solidFill>
                <a:srgbClr val="2E5E73"/>
              </a:solidFill>
              <a:latin typeface="Roboto"/>
              <a:ea typeface="Roboto"/>
              <a:cs typeface="Roboto"/>
              <a:sym typeface="Roboto"/>
            </a:endParaRPr>
          </a:p>
        </p:txBody>
      </p:sp>
      <p:cxnSp>
        <p:nvCxnSpPr>
          <p:cNvPr id="172" name="Google Shape;172;p22"/>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73" name="Google Shape;173;p22"/>
          <p:cNvSpPr txBox="1">
            <a:spLocks noGrp="1"/>
          </p:cNvSpPr>
          <p:nvPr>
            <p:ph type="subTitle" idx="1"/>
          </p:nvPr>
        </p:nvSpPr>
        <p:spPr>
          <a:xfrm>
            <a:off x="1091433" y="1674467"/>
            <a:ext cx="9849300" cy="3080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pic>
        <p:nvPicPr>
          <p:cNvPr id="174" name="Google Shape;174;p22"/>
          <p:cNvPicPr preferRelativeResize="0"/>
          <p:nvPr/>
        </p:nvPicPr>
        <p:blipFill rotWithShape="1">
          <a:blip r:embed="rId2">
            <a:alphaModFix/>
          </a:blip>
          <a:srcRect b="11668"/>
          <a:stretch/>
        </p:blipFill>
        <p:spPr>
          <a:xfrm>
            <a:off x="7806733" y="4816368"/>
            <a:ext cx="1104900" cy="2041634"/>
          </a:xfrm>
          <a:prstGeom prst="rect">
            <a:avLst/>
          </a:prstGeom>
          <a:noFill/>
          <a:ln>
            <a:noFill/>
          </a:ln>
        </p:spPr>
      </p:pic>
      <p:pic>
        <p:nvPicPr>
          <p:cNvPr id="175" name="Google Shape;175;p22"/>
          <p:cNvPicPr preferRelativeResize="0"/>
          <p:nvPr/>
        </p:nvPicPr>
        <p:blipFill rotWithShape="1">
          <a:blip r:embed="rId3">
            <a:alphaModFix/>
          </a:blip>
          <a:srcRect b="13517"/>
          <a:stretch/>
        </p:blipFill>
        <p:spPr>
          <a:xfrm>
            <a:off x="6195067" y="4848132"/>
            <a:ext cx="889000" cy="2009867"/>
          </a:xfrm>
          <a:prstGeom prst="rect">
            <a:avLst/>
          </a:prstGeom>
          <a:noFill/>
          <a:ln>
            <a:noFill/>
          </a:ln>
        </p:spPr>
      </p:pic>
      <p:pic>
        <p:nvPicPr>
          <p:cNvPr id="176" name="Google Shape;176;p22"/>
          <p:cNvPicPr preferRelativeResize="0"/>
          <p:nvPr/>
        </p:nvPicPr>
        <p:blipFill rotWithShape="1">
          <a:blip r:embed="rId4">
            <a:alphaModFix/>
          </a:blip>
          <a:srcRect b="13770"/>
          <a:stretch/>
        </p:blipFill>
        <p:spPr>
          <a:xfrm>
            <a:off x="4392900" y="4930668"/>
            <a:ext cx="977900" cy="1927333"/>
          </a:xfrm>
          <a:prstGeom prst="rect">
            <a:avLst/>
          </a:prstGeom>
          <a:noFill/>
          <a:ln>
            <a:noFill/>
          </a:ln>
        </p:spPr>
      </p:pic>
      <p:pic>
        <p:nvPicPr>
          <p:cNvPr id="177" name="Google Shape;177;p22"/>
          <p:cNvPicPr preferRelativeResize="0"/>
          <p:nvPr/>
        </p:nvPicPr>
        <p:blipFill rotWithShape="1">
          <a:blip r:embed="rId5">
            <a:alphaModFix/>
          </a:blip>
          <a:srcRect b="12495"/>
          <a:stretch/>
        </p:blipFill>
        <p:spPr>
          <a:xfrm>
            <a:off x="9471767" y="4879868"/>
            <a:ext cx="1485900" cy="1978134"/>
          </a:xfrm>
          <a:prstGeom prst="rect">
            <a:avLst/>
          </a:prstGeom>
          <a:noFill/>
          <a:ln>
            <a:noFill/>
          </a:ln>
        </p:spPr>
      </p:pic>
      <p:pic>
        <p:nvPicPr>
          <p:cNvPr id="178" name="Google Shape;178;p22"/>
          <p:cNvPicPr preferRelativeResize="0"/>
          <p:nvPr/>
        </p:nvPicPr>
        <p:blipFill rotWithShape="1">
          <a:blip r:embed="rId6">
            <a:alphaModFix/>
          </a:blip>
          <a:srcRect b="19955"/>
          <a:stretch/>
        </p:blipFill>
        <p:spPr>
          <a:xfrm>
            <a:off x="975867" y="5597435"/>
            <a:ext cx="1028700" cy="1260567"/>
          </a:xfrm>
          <a:prstGeom prst="rect">
            <a:avLst/>
          </a:prstGeom>
          <a:noFill/>
          <a:ln>
            <a:noFill/>
          </a:ln>
        </p:spPr>
      </p:pic>
      <p:pic>
        <p:nvPicPr>
          <p:cNvPr id="179" name="Google Shape;179;p22"/>
          <p:cNvPicPr preferRelativeResize="0"/>
          <p:nvPr/>
        </p:nvPicPr>
        <p:blipFill rotWithShape="1">
          <a:blip r:embed="rId7">
            <a:alphaModFix/>
          </a:blip>
          <a:srcRect b="12495"/>
          <a:stretch/>
        </p:blipFill>
        <p:spPr>
          <a:xfrm>
            <a:off x="2745867" y="4879868"/>
            <a:ext cx="1016000" cy="1978134"/>
          </a:xfrm>
          <a:prstGeom prst="rect">
            <a:avLst/>
          </a:prstGeom>
          <a:noFill/>
          <a:ln>
            <a:noFill/>
          </a:ln>
        </p:spPr>
      </p:pic>
      <p:pic>
        <p:nvPicPr>
          <p:cNvPr id="180" name="Google Shape;180;p22"/>
          <p:cNvPicPr preferRelativeResize="0"/>
          <p:nvPr/>
        </p:nvPicPr>
        <p:blipFill rotWithShape="1">
          <a:blip r:embed="rId5">
            <a:alphaModFix/>
          </a:blip>
          <a:srcRect b="12495"/>
          <a:stretch/>
        </p:blipFill>
        <p:spPr>
          <a:xfrm rot="-2">
            <a:off x="360453" y="202334"/>
            <a:ext cx="512181" cy="68186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Heading slide">
  <p:cSld name="CUSTOM_21_2_1">
    <p:spTree>
      <p:nvGrpSpPr>
        <p:cNvPr id="1" name="Shape 181"/>
        <p:cNvGrpSpPr/>
        <p:nvPr/>
      </p:nvGrpSpPr>
      <p:grpSpPr>
        <a:xfrm>
          <a:off x="0" y="0"/>
          <a:ext cx="0" cy="0"/>
          <a:chOff x="0" y="0"/>
          <a:chExt cx="0" cy="0"/>
        </a:xfrm>
      </p:grpSpPr>
      <p:cxnSp>
        <p:nvCxnSpPr>
          <p:cNvPr id="182" name="Google Shape;182;p23"/>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183" name="Google Shape;183;p23"/>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84" name="Google Shape;184;p23"/>
          <p:cNvSpPr txBox="1">
            <a:spLocks noGrp="1"/>
          </p:cNvSpPr>
          <p:nvPr>
            <p:ph type="title" idx="2"/>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85" name="Google Shape;185;p23"/>
          <p:cNvSpPr/>
          <p:nvPr/>
        </p:nvSpPr>
        <p:spPr>
          <a:xfrm>
            <a:off x="181367" y="3054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bjectives slide - 1-5 ">
  <p:cSld name="CUSTOM_21_1">
    <p:spTree>
      <p:nvGrpSpPr>
        <p:cNvPr id="1" name="Shape 186"/>
        <p:cNvGrpSpPr/>
        <p:nvPr/>
      </p:nvGrpSpPr>
      <p:grpSpPr>
        <a:xfrm>
          <a:off x="0" y="0"/>
          <a:ext cx="0" cy="0"/>
          <a:chOff x="0" y="0"/>
          <a:chExt cx="0" cy="0"/>
        </a:xfrm>
      </p:grpSpPr>
      <p:cxnSp>
        <p:nvCxnSpPr>
          <p:cNvPr id="187" name="Google Shape;187;p24"/>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188" name="Google Shape;188;p24"/>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9" name="Google Shape;189;p24"/>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0" name="Google Shape;190;p24"/>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1" name="Google Shape;191;p24"/>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p24"/>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3" name="Google Shape;193;p24"/>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194" name="Google Shape;194;p24"/>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195" name="Google Shape;195;p24"/>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196" name="Google Shape;196;p24"/>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197" name="Google Shape;197;p24"/>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198" name="Google Shape;198;p24"/>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99" name="Google Shape;199;p24"/>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0" name="Google Shape;200;p24"/>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1" name="Google Shape;201;p24"/>
          <p:cNvSpPr txBox="1">
            <a:spLocks noGrp="1"/>
          </p:cNvSpPr>
          <p:nvPr>
            <p:ph type="subTitle" idx="4"/>
          </p:nvPr>
        </p:nvSpPr>
        <p:spPr>
          <a:xfrm>
            <a:off x="1632833" y="408470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2" name="Google Shape;202;p24"/>
          <p:cNvSpPr txBox="1">
            <a:spLocks noGrp="1"/>
          </p:cNvSpPr>
          <p:nvPr>
            <p:ph type="subTitle" idx="5"/>
          </p:nvPr>
        </p:nvSpPr>
        <p:spPr>
          <a:xfrm>
            <a:off x="1632833" y="4970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3" name="Google Shape;203;p24"/>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04" name="Google Shape;204;p24"/>
          <p:cNvSpPr txBox="1">
            <a:spLocks noGrp="1"/>
          </p:cNvSpPr>
          <p:nvPr>
            <p:ph type="title" idx="6"/>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05" name="Google Shape;205;p24"/>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06" name="Google Shape;206;p24"/>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bjectives slide - 1-4 ">
  <p:cSld name="CUSTOM_21_1_1">
    <p:spTree>
      <p:nvGrpSpPr>
        <p:cNvPr id="1" name="Shape 207"/>
        <p:cNvGrpSpPr/>
        <p:nvPr/>
      </p:nvGrpSpPr>
      <p:grpSpPr>
        <a:xfrm>
          <a:off x="0" y="0"/>
          <a:ext cx="0" cy="0"/>
          <a:chOff x="0" y="0"/>
          <a:chExt cx="0" cy="0"/>
        </a:xfrm>
      </p:grpSpPr>
      <p:cxnSp>
        <p:nvCxnSpPr>
          <p:cNvPr id="208" name="Google Shape;208;p25"/>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209" name="Google Shape;209;p25"/>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 name="Google Shape;210;p25"/>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p25"/>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p25"/>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p25"/>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214" name="Google Shape;214;p25"/>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215" name="Google Shape;215;p25"/>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216" name="Google Shape;216;p25"/>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217" name="Google Shape;217;p25"/>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18" name="Google Shape;218;p25"/>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19" name="Google Shape;219;p25"/>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20" name="Google Shape;220;p25"/>
          <p:cNvSpPr txBox="1">
            <a:spLocks noGrp="1"/>
          </p:cNvSpPr>
          <p:nvPr>
            <p:ph type="subTitle" idx="4"/>
          </p:nvPr>
        </p:nvSpPr>
        <p:spPr>
          <a:xfrm>
            <a:off x="1632833" y="408470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21" name="Google Shape;221;p25"/>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2" name="Google Shape;222;p25"/>
          <p:cNvSpPr txBox="1">
            <a:spLocks noGrp="1"/>
          </p:cNvSpPr>
          <p:nvPr>
            <p:ph type="title" idx="5"/>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3" name="Google Shape;223;p25"/>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4" name="Google Shape;224;p25"/>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bjectives slide - 1-3">
  <p:cSld name="CUSTOM_21_1_1_1">
    <p:spTree>
      <p:nvGrpSpPr>
        <p:cNvPr id="1" name="Shape 225"/>
        <p:cNvGrpSpPr/>
        <p:nvPr/>
      </p:nvGrpSpPr>
      <p:grpSpPr>
        <a:xfrm>
          <a:off x="0" y="0"/>
          <a:ext cx="0" cy="0"/>
          <a:chOff x="0" y="0"/>
          <a:chExt cx="0" cy="0"/>
        </a:xfrm>
      </p:grpSpPr>
      <p:cxnSp>
        <p:nvCxnSpPr>
          <p:cNvPr id="226" name="Google Shape;226;p26"/>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227" name="Google Shape;227;p26"/>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 name="Google Shape;228;p26"/>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9" name="Google Shape;229;p26"/>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p26"/>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231" name="Google Shape;231;p26"/>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232" name="Google Shape;232;p26"/>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233" name="Google Shape;233;p26"/>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4" name="Google Shape;234;p26"/>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5" name="Google Shape;235;p26"/>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6" name="Google Shape;236;p26"/>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37" name="Google Shape;237;p26"/>
          <p:cNvSpPr txBox="1">
            <a:spLocks noGrp="1"/>
          </p:cNvSpPr>
          <p:nvPr>
            <p:ph type="title" idx="4"/>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38" name="Google Shape;238;p26"/>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9" name="Google Shape;239;p26"/>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240"/>
        <p:cNvGrpSpPr/>
        <p:nvPr/>
      </p:nvGrpSpPr>
      <p:grpSpPr>
        <a:xfrm>
          <a:off x="0" y="0"/>
          <a:ext cx="0" cy="0"/>
          <a:chOff x="0" y="0"/>
          <a:chExt cx="0" cy="0"/>
        </a:xfrm>
      </p:grpSpPr>
      <p:sp>
        <p:nvSpPr>
          <p:cNvPr id="241" name="Google Shape;241;p27"/>
          <p:cNvSpPr txBox="1">
            <a:spLocks noGrp="1"/>
          </p:cNvSpPr>
          <p:nvPr>
            <p:ph type="body" idx="1"/>
          </p:nvPr>
        </p:nvSpPr>
        <p:spPr>
          <a:xfrm>
            <a:off x="787133" y="1495633"/>
            <a:ext cx="105783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242" name="Google Shape;242;p27"/>
          <p:cNvSpPr txBox="1"/>
          <p:nvPr/>
        </p:nvSpPr>
        <p:spPr>
          <a:xfrm>
            <a:off x="1562800" y="6555533"/>
            <a:ext cx="10629300" cy="302400"/>
          </a:xfrm>
          <a:prstGeom prst="rect">
            <a:avLst/>
          </a:prstGeom>
          <a:noFill/>
          <a:ln>
            <a:noFill/>
          </a:ln>
        </p:spPr>
        <p:txBody>
          <a:bodyPr spcFirstLastPara="1" wrap="square" lIns="365725" tIns="60925" rIns="0" bIns="0" anchor="t" anchorCtr="0">
            <a:noAutofit/>
          </a:bodyPr>
          <a:lstStyle/>
          <a:p>
            <a:pPr marL="0" lvl="0" indent="0" algn="r" rtl="0">
              <a:spcBef>
                <a:spcPts val="0"/>
              </a:spcBef>
              <a:spcAft>
                <a:spcPts val="0"/>
              </a:spcAft>
              <a:buNone/>
            </a:pPr>
            <a:endParaRPr sz="1200">
              <a:solidFill>
                <a:srgbClr val="2E5E73"/>
              </a:solidFill>
              <a:latin typeface="Roboto"/>
              <a:ea typeface="Roboto"/>
              <a:cs typeface="Roboto"/>
              <a:sym typeface="Roboto"/>
            </a:endParaRPr>
          </a:p>
        </p:txBody>
      </p:sp>
      <p:sp>
        <p:nvSpPr>
          <p:cNvPr id="243" name="Google Shape;243;p27"/>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44" name="Google Shape;244;p27"/>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245"/>
        <p:cNvGrpSpPr/>
        <p:nvPr/>
      </p:nvGrpSpPr>
      <p:grpSpPr>
        <a:xfrm>
          <a:off x="0" y="0"/>
          <a:ext cx="0" cy="0"/>
          <a:chOff x="0" y="0"/>
          <a:chExt cx="0" cy="0"/>
        </a:xfrm>
      </p:grpSpPr>
      <p:sp>
        <p:nvSpPr>
          <p:cNvPr id="246" name="Google Shape;246;p28"/>
          <p:cNvSpPr/>
          <p:nvPr/>
        </p:nvSpPr>
        <p:spPr>
          <a:xfrm>
            <a:off x="7892833" y="0"/>
            <a:ext cx="4293900" cy="68580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7" name="Google Shape;247;p28"/>
          <p:cNvSpPr txBox="1">
            <a:spLocks noGrp="1"/>
          </p:cNvSpPr>
          <p:nvPr>
            <p:ph type="body" idx="1"/>
          </p:nvPr>
        </p:nvSpPr>
        <p:spPr>
          <a:xfrm>
            <a:off x="787133" y="1495633"/>
            <a:ext cx="67200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248" name="Google Shape;248;p28"/>
          <p:cNvSpPr txBox="1">
            <a:spLocks noGrp="1"/>
          </p:cNvSpPr>
          <p:nvPr>
            <p:ph type="title"/>
          </p:nvPr>
        </p:nvSpPr>
        <p:spPr>
          <a:xfrm>
            <a:off x="8045367" y="725933"/>
            <a:ext cx="3621900" cy="8685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b="1">
                <a:latin typeface="Roboto"/>
                <a:ea typeface="Roboto"/>
                <a:cs typeface="Roboto"/>
                <a:sym typeface="Roboto"/>
              </a:defRPr>
            </a:lvl2pPr>
            <a:lvl3pPr lvl="2" rtl="0">
              <a:spcBef>
                <a:spcPts val="0"/>
              </a:spcBef>
              <a:spcAft>
                <a:spcPts val="0"/>
              </a:spcAft>
              <a:buSzPts val="1900"/>
              <a:buNone/>
              <a:defRPr sz="1900" b="1">
                <a:latin typeface="Roboto"/>
                <a:ea typeface="Roboto"/>
                <a:cs typeface="Roboto"/>
                <a:sym typeface="Roboto"/>
              </a:defRPr>
            </a:lvl3pPr>
            <a:lvl4pPr lvl="3" rtl="0">
              <a:spcBef>
                <a:spcPts val="0"/>
              </a:spcBef>
              <a:spcAft>
                <a:spcPts val="0"/>
              </a:spcAft>
              <a:buSzPts val="1900"/>
              <a:buNone/>
              <a:defRPr sz="1900" b="1">
                <a:latin typeface="Roboto"/>
                <a:ea typeface="Roboto"/>
                <a:cs typeface="Roboto"/>
                <a:sym typeface="Roboto"/>
              </a:defRPr>
            </a:lvl4pPr>
            <a:lvl5pPr lvl="4" rtl="0">
              <a:spcBef>
                <a:spcPts val="0"/>
              </a:spcBef>
              <a:spcAft>
                <a:spcPts val="0"/>
              </a:spcAft>
              <a:buSzPts val="1900"/>
              <a:buNone/>
              <a:defRPr sz="1900" b="1">
                <a:latin typeface="Roboto"/>
                <a:ea typeface="Roboto"/>
                <a:cs typeface="Roboto"/>
                <a:sym typeface="Roboto"/>
              </a:defRPr>
            </a:lvl5pPr>
            <a:lvl6pPr lvl="5" rtl="0">
              <a:spcBef>
                <a:spcPts val="0"/>
              </a:spcBef>
              <a:spcAft>
                <a:spcPts val="0"/>
              </a:spcAft>
              <a:buSzPts val="1900"/>
              <a:buNone/>
              <a:defRPr sz="1900" b="1">
                <a:latin typeface="Roboto"/>
                <a:ea typeface="Roboto"/>
                <a:cs typeface="Roboto"/>
                <a:sym typeface="Roboto"/>
              </a:defRPr>
            </a:lvl6pPr>
            <a:lvl7pPr lvl="6" rtl="0">
              <a:spcBef>
                <a:spcPts val="0"/>
              </a:spcBef>
              <a:spcAft>
                <a:spcPts val="0"/>
              </a:spcAft>
              <a:buSzPts val="1900"/>
              <a:buNone/>
              <a:defRPr sz="1900" b="1">
                <a:latin typeface="Roboto"/>
                <a:ea typeface="Roboto"/>
                <a:cs typeface="Roboto"/>
                <a:sym typeface="Roboto"/>
              </a:defRPr>
            </a:lvl7pPr>
            <a:lvl8pPr lvl="7" rtl="0">
              <a:spcBef>
                <a:spcPts val="0"/>
              </a:spcBef>
              <a:spcAft>
                <a:spcPts val="0"/>
              </a:spcAft>
              <a:buSzPts val="1900"/>
              <a:buNone/>
              <a:defRPr sz="1900" b="1">
                <a:latin typeface="Roboto"/>
                <a:ea typeface="Roboto"/>
                <a:cs typeface="Roboto"/>
                <a:sym typeface="Roboto"/>
              </a:defRPr>
            </a:lvl8pPr>
            <a:lvl9pPr lvl="8" rtl="0">
              <a:spcBef>
                <a:spcPts val="0"/>
              </a:spcBef>
              <a:spcAft>
                <a:spcPts val="0"/>
              </a:spcAft>
              <a:buSzPts val="1900"/>
              <a:buNone/>
              <a:defRPr sz="1900" b="1">
                <a:latin typeface="Roboto"/>
                <a:ea typeface="Roboto"/>
                <a:cs typeface="Roboto"/>
                <a:sym typeface="Roboto"/>
              </a:defRPr>
            </a:lvl9pPr>
          </a:lstStyle>
          <a:p>
            <a:endParaRPr/>
          </a:p>
        </p:txBody>
      </p:sp>
      <p:sp>
        <p:nvSpPr>
          <p:cNvPr id="249" name="Google Shape;249;p28"/>
          <p:cNvSpPr txBox="1">
            <a:spLocks noGrp="1"/>
          </p:cNvSpPr>
          <p:nvPr>
            <p:ph type="subTitle" idx="2"/>
          </p:nvPr>
        </p:nvSpPr>
        <p:spPr>
          <a:xfrm>
            <a:off x="8432933" y="1495867"/>
            <a:ext cx="3234000" cy="4514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50" name="Google Shape;250;p28"/>
          <p:cNvSpPr txBox="1">
            <a:spLocks noGrp="1"/>
          </p:cNvSpPr>
          <p:nvPr>
            <p:ph type="title" idx="3"/>
          </p:nvPr>
        </p:nvSpPr>
        <p:spPr>
          <a:xfrm>
            <a:off x="-2786" y="169867"/>
            <a:ext cx="78795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51" name="Google Shape;251;p28"/>
          <p:cNvSpPr txBox="1">
            <a:spLocks noGrp="1"/>
          </p:cNvSpPr>
          <p:nvPr>
            <p:ph type="title" idx="4"/>
          </p:nvPr>
        </p:nvSpPr>
        <p:spPr>
          <a:xfrm>
            <a:off x="-8000" y="687033"/>
            <a:ext cx="77604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ey Idea slide">
  <p:cSld name="CUSTOM_4">
    <p:spTree>
      <p:nvGrpSpPr>
        <p:cNvPr id="1" name="Shape 252"/>
        <p:cNvGrpSpPr/>
        <p:nvPr/>
      </p:nvGrpSpPr>
      <p:grpSpPr>
        <a:xfrm>
          <a:off x="0" y="0"/>
          <a:ext cx="0" cy="0"/>
          <a:chOff x="0" y="0"/>
          <a:chExt cx="0" cy="0"/>
        </a:xfrm>
      </p:grpSpPr>
      <p:sp>
        <p:nvSpPr>
          <p:cNvPr id="253" name="Google Shape;253;p29"/>
          <p:cNvSpPr/>
          <p:nvPr/>
        </p:nvSpPr>
        <p:spPr>
          <a:xfrm>
            <a:off x="612132" y="1781400"/>
            <a:ext cx="3295200" cy="3295200"/>
          </a:xfrm>
          <a:prstGeom prst="ellipse">
            <a:avLst/>
          </a:prstGeom>
          <a:solidFill>
            <a:srgbClr val="FCB912"/>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54" name="Google Shape;254;p29"/>
          <p:cNvPicPr preferRelativeResize="0"/>
          <p:nvPr/>
        </p:nvPicPr>
        <p:blipFill>
          <a:blip r:embed="rId2">
            <a:alphaModFix/>
          </a:blip>
          <a:stretch>
            <a:fillRect/>
          </a:stretch>
        </p:blipFill>
        <p:spPr>
          <a:xfrm>
            <a:off x="1029717" y="2191350"/>
            <a:ext cx="2475301" cy="2475301"/>
          </a:xfrm>
          <a:prstGeom prst="rect">
            <a:avLst/>
          </a:prstGeom>
          <a:noFill/>
          <a:ln>
            <a:noFill/>
          </a:ln>
        </p:spPr>
      </p:pic>
      <p:pic>
        <p:nvPicPr>
          <p:cNvPr id="255" name="Google Shape;255;p29"/>
          <p:cNvPicPr preferRelativeResize="0"/>
          <p:nvPr/>
        </p:nvPicPr>
        <p:blipFill rotWithShape="1">
          <a:blip r:embed="rId3">
            <a:alphaModFix amt="11000"/>
          </a:blip>
          <a:srcRect l="-6410" t="-3050" r="6410" b="7136"/>
          <a:stretch/>
        </p:blipFill>
        <p:spPr>
          <a:xfrm>
            <a:off x="6876987" y="3562800"/>
            <a:ext cx="5315012" cy="3295200"/>
          </a:xfrm>
          <a:prstGeom prst="rect">
            <a:avLst/>
          </a:prstGeom>
          <a:noFill/>
          <a:ln>
            <a:noFill/>
          </a:ln>
        </p:spPr>
      </p:pic>
      <p:sp>
        <p:nvSpPr>
          <p:cNvPr id="256" name="Google Shape;256;p29"/>
          <p:cNvSpPr txBox="1">
            <a:spLocks noGrp="1"/>
          </p:cNvSpPr>
          <p:nvPr>
            <p:ph type="title"/>
          </p:nvPr>
        </p:nvSpPr>
        <p:spPr>
          <a:xfrm>
            <a:off x="4194048" y="2567000"/>
            <a:ext cx="7406700" cy="1739700"/>
          </a:xfrm>
          <a:prstGeom prst="rect">
            <a:avLst/>
          </a:prstGeom>
        </p:spPr>
        <p:txBody>
          <a:bodyPr spcFirstLastPara="1" wrap="square" lIns="121900" tIns="121900" rIns="121900" bIns="121900" anchor="t" anchorCtr="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estion slide">
  <p:cSld name="CUSTOM_4_1">
    <p:spTree>
      <p:nvGrpSpPr>
        <p:cNvPr id="1" name="Shape 257"/>
        <p:cNvGrpSpPr/>
        <p:nvPr/>
      </p:nvGrpSpPr>
      <p:grpSpPr>
        <a:xfrm>
          <a:off x="0" y="0"/>
          <a:ext cx="0" cy="0"/>
          <a:chOff x="0" y="0"/>
          <a:chExt cx="0" cy="0"/>
        </a:xfrm>
      </p:grpSpPr>
      <p:sp>
        <p:nvSpPr>
          <p:cNvPr id="258" name="Google Shape;258;p30"/>
          <p:cNvSpPr/>
          <p:nvPr/>
        </p:nvSpPr>
        <p:spPr>
          <a:xfrm>
            <a:off x="612132" y="1781400"/>
            <a:ext cx="3295200" cy="3295200"/>
          </a:xfrm>
          <a:prstGeom prst="ellipse">
            <a:avLst/>
          </a:prstGeom>
          <a:solidFill>
            <a:srgbClr val="FCB912"/>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9" name="Google Shape;259;p30"/>
          <p:cNvSpPr txBox="1">
            <a:spLocks noGrp="1"/>
          </p:cNvSpPr>
          <p:nvPr>
            <p:ph type="title"/>
          </p:nvPr>
        </p:nvSpPr>
        <p:spPr>
          <a:xfrm>
            <a:off x="4188333" y="2567000"/>
            <a:ext cx="7406700" cy="1739700"/>
          </a:xfrm>
          <a:prstGeom prst="rect">
            <a:avLst/>
          </a:prstGeom>
        </p:spPr>
        <p:txBody>
          <a:bodyPr spcFirstLastPara="1" wrap="square" lIns="121900" tIns="121900" rIns="121900" bIns="121900" anchor="t" anchorCtr="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a:endParaRPr/>
          </a:p>
        </p:txBody>
      </p:sp>
      <p:pic>
        <p:nvPicPr>
          <p:cNvPr id="260" name="Google Shape;260;p30"/>
          <p:cNvPicPr preferRelativeResize="0"/>
          <p:nvPr/>
        </p:nvPicPr>
        <p:blipFill>
          <a:blip r:embed="rId2">
            <a:alphaModFix/>
          </a:blip>
          <a:stretch>
            <a:fillRect/>
          </a:stretch>
        </p:blipFill>
        <p:spPr>
          <a:xfrm>
            <a:off x="1656450" y="2594867"/>
            <a:ext cx="1206500" cy="1790700"/>
          </a:xfrm>
          <a:prstGeom prst="rect">
            <a:avLst/>
          </a:prstGeom>
          <a:noFill/>
          <a:ln>
            <a:noFill/>
          </a:ln>
        </p:spPr>
      </p:pic>
      <p:pic>
        <p:nvPicPr>
          <p:cNvPr id="261" name="Google Shape;261;p30"/>
          <p:cNvPicPr preferRelativeResize="0"/>
          <p:nvPr/>
        </p:nvPicPr>
        <p:blipFill rotWithShape="1">
          <a:blip r:embed="rId3">
            <a:alphaModFix amt="11000"/>
          </a:blip>
          <a:srcRect l="-6410" t="-3050" r="6410" b="7136"/>
          <a:stretch/>
        </p:blipFill>
        <p:spPr>
          <a:xfrm>
            <a:off x="6876987" y="3562800"/>
            <a:ext cx="5315012" cy="3295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slide">
  <p:cSld name="CUSTOM_4_1_1">
    <p:spTree>
      <p:nvGrpSpPr>
        <p:cNvPr id="1" name="Shape 262"/>
        <p:cNvGrpSpPr/>
        <p:nvPr/>
      </p:nvGrpSpPr>
      <p:grpSpPr>
        <a:xfrm>
          <a:off x="0" y="0"/>
          <a:ext cx="0" cy="0"/>
          <a:chOff x="0" y="0"/>
          <a:chExt cx="0" cy="0"/>
        </a:xfrm>
      </p:grpSpPr>
      <p:sp>
        <p:nvSpPr>
          <p:cNvPr id="263" name="Google Shape;263;p31"/>
          <p:cNvSpPr/>
          <p:nvPr/>
        </p:nvSpPr>
        <p:spPr>
          <a:xfrm>
            <a:off x="612132" y="1781400"/>
            <a:ext cx="3295200" cy="3295200"/>
          </a:xfrm>
          <a:prstGeom prst="ellipse">
            <a:avLst/>
          </a:prstGeom>
          <a:solidFill>
            <a:srgbClr val="FCB912"/>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4" name="Google Shape;264;p31"/>
          <p:cNvSpPr txBox="1">
            <a:spLocks noGrp="1"/>
          </p:cNvSpPr>
          <p:nvPr>
            <p:ph type="title"/>
          </p:nvPr>
        </p:nvSpPr>
        <p:spPr>
          <a:xfrm>
            <a:off x="4188333" y="2567000"/>
            <a:ext cx="7406700" cy="1739700"/>
          </a:xfrm>
          <a:prstGeom prst="rect">
            <a:avLst/>
          </a:prstGeom>
        </p:spPr>
        <p:txBody>
          <a:bodyPr spcFirstLastPara="1" wrap="square" lIns="121900" tIns="121900" rIns="121900" bIns="121900" anchor="t" anchorCtr="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a:endParaRPr/>
          </a:p>
        </p:txBody>
      </p:sp>
      <p:sp>
        <p:nvSpPr>
          <p:cNvPr id="265" name="Google Shape;265;p31"/>
          <p:cNvSpPr/>
          <p:nvPr/>
        </p:nvSpPr>
        <p:spPr>
          <a:xfrm>
            <a:off x="1277434" y="2783300"/>
            <a:ext cx="939912" cy="1306984"/>
          </a:xfrm>
          <a:custGeom>
            <a:avLst/>
            <a:gdLst/>
            <a:ahLst/>
            <a:cxnLst/>
            <a:rect l="l" t="t" r="r" b="b"/>
            <a:pathLst>
              <a:path w="57303" h="79682" fill="none" extrusionOk="0">
                <a:moveTo>
                  <a:pt x="12677" y="79681"/>
                </a:moveTo>
                <a:lnTo>
                  <a:pt x="12677" y="79681"/>
                </a:lnTo>
                <a:lnTo>
                  <a:pt x="15652" y="75283"/>
                </a:lnTo>
                <a:lnTo>
                  <a:pt x="17980" y="71403"/>
                </a:lnTo>
                <a:lnTo>
                  <a:pt x="19920" y="67910"/>
                </a:lnTo>
                <a:lnTo>
                  <a:pt x="21343" y="64806"/>
                </a:lnTo>
                <a:lnTo>
                  <a:pt x="22378" y="62090"/>
                </a:lnTo>
                <a:lnTo>
                  <a:pt x="23025" y="59891"/>
                </a:lnTo>
                <a:lnTo>
                  <a:pt x="23413" y="58080"/>
                </a:lnTo>
                <a:lnTo>
                  <a:pt x="23542" y="56786"/>
                </a:lnTo>
                <a:lnTo>
                  <a:pt x="23542" y="56786"/>
                </a:lnTo>
                <a:lnTo>
                  <a:pt x="21084" y="56139"/>
                </a:lnTo>
                <a:lnTo>
                  <a:pt x="18627" y="55363"/>
                </a:lnTo>
                <a:lnTo>
                  <a:pt x="16428" y="54458"/>
                </a:lnTo>
                <a:lnTo>
                  <a:pt x="14229" y="53294"/>
                </a:lnTo>
                <a:lnTo>
                  <a:pt x="12159" y="52000"/>
                </a:lnTo>
                <a:lnTo>
                  <a:pt x="10219" y="50448"/>
                </a:lnTo>
                <a:lnTo>
                  <a:pt x="8408" y="48896"/>
                </a:lnTo>
                <a:lnTo>
                  <a:pt x="6726" y="47085"/>
                </a:lnTo>
                <a:lnTo>
                  <a:pt x="5304" y="45144"/>
                </a:lnTo>
                <a:lnTo>
                  <a:pt x="4010" y="43075"/>
                </a:lnTo>
                <a:lnTo>
                  <a:pt x="2846" y="40876"/>
                </a:lnTo>
                <a:lnTo>
                  <a:pt x="1811" y="38547"/>
                </a:lnTo>
                <a:lnTo>
                  <a:pt x="1035" y="36219"/>
                </a:lnTo>
                <a:lnTo>
                  <a:pt x="518" y="33761"/>
                </a:lnTo>
                <a:lnTo>
                  <a:pt x="129" y="31174"/>
                </a:lnTo>
                <a:lnTo>
                  <a:pt x="0" y="28587"/>
                </a:lnTo>
                <a:lnTo>
                  <a:pt x="0" y="28587"/>
                </a:lnTo>
                <a:lnTo>
                  <a:pt x="259" y="25742"/>
                </a:lnTo>
                <a:lnTo>
                  <a:pt x="647" y="22896"/>
                </a:lnTo>
                <a:lnTo>
                  <a:pt x="1294" y="20050"/>
                </a:lnTo>
                <a:lnTo>
                  <a:pt x="2328" y="17463"/>
                </a:lnTo>
                <a:lnTo>
                  <a:pt x="3493" y="15005"/>
                </a:lnTo>
                <a:lnTo>
                  <a:pt x="4915" y="12677"/>
                </a:lnTo>
                <a:lnTo>
                  <a:pt x="6597" y="10478"/>
                </a:lnTo>
                <a:lnTo>
                  <a:pt x="8408" y="8409"/>
                </a:lnTo>
                <a:lnTo>
                  <a:pt x="10478" y="6598"/>
                </a:lnTo>
                <a:lnTo>
                  <a:pt x="12677" y="4916"/>
                </a:lnTo>
                <a:lnTo>
                  <a:pt x="15005" y="3493"/>
                </a:lnTo>
                <a:lnTo>
                  <a:pt x="17592" y="2200"/>
                </a:lnTo>
                <a:lnTo>
                  <a:pt x="20179" y="1294"/>
                </a:lnTo>
                <a:lnTo>
                  <a:pt x="22895" y="647"/>
                </a:lnTo>
                <a:lnTo>
                  <a:pt x="25741" y="130"/>
                </a:lnTo>
                <a:lnTo>
                  <a:pt x="28716" y="1"/>
                </a:lnTo>
                <a:lnTo>
                  <a:pt x="28716" y="1"/>
                </a:lnTo>
                <a:lnTo>
                  <a:pt x="31562" y="130"/>
                </a:lnTo>
                <a:lnTo>
                  <a:pt x="34408" y="647"/>
                </a:lnTo>
                <a:lnTo>
                  <a:pt x="37124" y="1294"/>
                </a:lnTo>
                <a:lnTo>
                  <a:pt x="39840" y="2200"/>
                </a:lnTo>
                <a:lnTo>
                  <a:pt x="42298" y="3493"/>
                </a:lnTo>
                <a:lnTo>
                  <a:pt x="44626" y="4916"/>
                </a:lnTo>
                <a:lnTo>
                  <a:pt x="46825" y="6598"/>
                </a:lnTo>
                <a:lnTo>
                  <a:pt x="48895" y="8409"/>
                </a:lnTo>
                <a:lnTo>
                  <a:pt x="50706" y="10478"/>
                </a:lnTo>
                <a:lnTo>
                  <a:pt x="52388" y="12677"/>
                </a:lnTo>
                <a:lnTo>
                  <a:pt x="53810" y="15005"/>
                </a:lnTo>
                <a:lnTo>
                  <a:pt x="54975" y="17463"/>
                </a:lnTo>
                <a:lnTo>
                  <a:pt x="56009" y="20050"/>
                </a:lnTo>
                <a:lnTo>
                  <a:pt x="56656" y="22896"/>
                </a:lnTo>
                <a:lnTo>
                  <a:pt x="57174" y="25742"/>
                </a:lnTo>
                <a:lnTo>
                  <a:pt x="57303" y="28587"/>
                </a:lnTo>
                <a:lnTo>
                  <a:pt x="57303" y="28587"/>
                </a:lnTo>
                <a:lnTo>
                  <a:pt x="57174" y="31562"/>
                </a:lnTo>
                <a:lnTo>
                  <a:pt x="56915" y="34279"/>
                </a:lnTo>
                <a:lnTo>
                  <a:pt x="56398" y="37125"/>
                </a:lnTo>
                <a:lnTo>
                  <a:pt x="55751" y="39712"/>
                </a:lnTo>
                <a:lnTo>
                  <a:pt x="54845" y="42299"/>
                </a:lnTo>
                <a:lnTo>
                  <a:pt x="53940" y="44886"/>
                </a:lnTo>
                <a:lnTo>
                  <a:pt x="52776" y="47214"/>
                </a:lnTo>
                <a:lnTo>
                  <a:pt x="51611" y="49542"/>
                </a:lnTo>
                <a:lnTo>
                  <a:pt x="50189" y="51871"/>
                </a:lnTo>
                <a:lnTo>
                  <a:pt x="48766" y="54070"/>
                </a:lnTo>
                <a:lnTo>
                  <a:pt x="47214" y="56139"/>
                </a:lnTo>
                <a:lnTo>
                  <a:pt x="45532" y="58209"/>
                </a:lnTo>
                <a:lnTo>
                  <a:pt x="43850" y="60020"/>
                </a:lnTo>
                <a:lnTo>
                  <a:pt x="42039" y="61960"/>
                </a:lnTo>
                <a:lnTo>
                  <a:pt x="40229" y="63642"/>
                </a:lnTo>
                <a:lnTo>
                  <a:pt x="38288" y="65323"/>
                </a:lnTo>
                <a:lnTo>
                  <a:pt x="36477" y="66876"/>
                </a:lnTo>
                <a:lnTo>
                  <a:pt x="34537" y="68428"/>
                </a:lnTo>
                <a:lnTo>
                  <a:pt x="30786" y="71144"/>
                </a:lnTo>
                <a:lnTo>
                  <a:pt x="27035" y="73472"/>
                </a:lnTo>
                <a:lnTo>
                  <a:pt x="23413" y="75413"/>
                </a:lnTo>
                <a:lnTo>
                  <a:pt x="20050" y="77094"/>
                </a:lnTo>
                <a:lnTo>
                  <a:pt x="17204" y="78388"/>
                </a:lnTo>
                <a:lnTo>
                  <a:pt x="14617" y="79164"/>
                </a:lnTo>
                <a:lnTo>
                  <a:pt x="12677" y="79681"/>
                </a:lnTo>
                <a:lnTo>
                  <a:pt x="12677" y="79681"/>
                </a:lnTo>
                <a:close/>
              </a:path>
            </a:pathLst>
          </a:custGeom>
          <a:noFill/>
          <a:ln w="51750" cap="rnd" cmpd="sng">
            <a:solidFill>
              <a:srgbClr val="28363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p31"/>
          <p:cNvSpPr/>
          <p:nvPr/>
        </p:nvSpPr>
        <p:spPr>
          <a:xfrm>
            <a:off x="2304243" y="2783300"/>
            <a:ext cx="937797" cy="1306984"/>
          </a:xfrm>
          <a:custGeom>
            <a:avLst/>
            <a:gdLst/>
            <a:ahLst/>
            <a:cxnLst/>
            <a:rect l="l" t="t" r="r" b="b"/>
            <a:pathLst>
              <a:path w="57174" h="79682" fill="none" extrusionOk="0">
                <a:moveTo>
                  <a:pt x="12548" y="79681"/>
                </a:moveTo>
                <a:lnTo>
                  <a:pt x="12548" y="79681"/>
                </a:lnTo>
                <a:lnTo>
                  <a:pt x="15523" y="75283"/>
                </a:lnTo>
                <a:lnTo>
                  <a:pt x="17980" y="71403"/>
                </a:lnTo>
                <a:lnTo>
                  <a:pt x="19791" y="67910"/>
                </a:lnTo>
                <a:lnTo>
                  <a:pt x="21214" y="64806"/>
                </a:lnTo>
                <a:lnTo>
                  <a:pt x="22249" y="62090"/>
                </a:lnTo>
                <a:lnTo>
                  <a:pt x="22896" y="59891"/>
                </a:lnTo>
                <a:lnTo>
                  <a:pt x="23284" y="58080"/>
                </a:lnTo>
                <a:lnTo>
                  <a:pt x="23413" y="56786"/>
                </a:lnTo>
                <a:lnTo>
                  <a:pt x="23413" y="56786"/>
                </a:lnTo>
                <a:lnTo>
                  <a:pt x="20955" y="56139"/>
                </a:lnTo>
                <a:lnTo>
                  <a:pt x="18498" y="55363"/>
                </a:lnTo>
                <a:lnTo>
                  <a:pt x="16299" y="54458"/>
                </a:lnTo>
                <a:lnTo>
                  <a:pt x="14100" y="53294"/>
                </a:lnTo>
                <a:lnTo>
                  <a:pt x="12030" y="52000"/>
                </a:lnTo>
                <a:lnTo>
                  <a:pt x="10090" y="50448"/>
                </a:lnTo>
                <a:lnTo>
                  <a:pt x="8279" y="48896"/>
                </a:lnTo>
                <a:lnTo>
                  <a:pt x="6727" y="47085"/>
                </a:lnTo>
                <a:lnTo>
                  <a:pt x="5174" y="45144"/>
                </a:lnTo>
                <a:lnTo>
                  <a:pt x="3881" y="43075"/>
                </a:lnTo>
                <a:lnTo>
                  <a:pt x="2717" y="40876"/>
                </a:lnTo>
                <a:lnTo>
                  <a:pt x="1811" y="38547"/>
                </a:lnTo>
                <a:lnTo>
                  <a:pt x="1035" y="36219"/>
                </a:lnTo>
                <a:lnTo>
                  <a:pt x="388" y="33761"/>
                </a:lnTo>
                <a:lnTo>
                  <a:pt x="130" y="31174"/>
                </a:lnTo>
                <a:lnTo>
                  <a:pt x="0" y="28587"/>
                </a:lnTo>
                <a:lnTo>
                  <a:pt x="0" y="28587"/>
                </a:lnTo>
                <a:lnTo>
                  <a:pt x="130" y="25742"/>
                </a:lnTo>
                <a:lnTo>
                  <a:pt x="518" y="22896"/>
                </a:lnTo>
                <a:lnTo>
                  <a:pt x="1294" y="20050"/>
                </a:lnTo>
                <a:lnTo>
                  <a:pt x="2199" y="17463"/>
                </a:lnTo>
                <a:lnTo>
                  <a:pt x="3364" y="15005"/>
                </a:lnTo>
                <a:lnTo>
                  <a:pt x="4786" y="12677"/>
                </a:lnTo>
                <a:lnTo>
                  <a:pt x="6468" y="10478"/>
                </a:lnTo>
                <a:lnTo>
                  <a:pt x="8279" y="8409"/>
                </a:lnTo>
                <a:lnTo>
                  <a:pt x="10349" y="6598"/>
                </a:lnTo>
                <a:lnTo>
                  <a:pt x="12548" y="4916"/>
                </a:lnTo>
                <a:lnTo>
                  <a:pt x="14876" y="3493"/>
                </a:lnTo>
                <a:lnTo>
                  <a:pt x="17463" y="2200"/>
                </a:lnTo>
                <a:lnTo>
                  <a:pt x="20050" y="1294"/>
                </a:lnTo>
                <a:lnTo>
                  <a:pt x="22766" y="647"/>
                </a:lnTo>
                <a:lnTo>
                  <a:pt x="25612" y="130"/>
                </a:lnTo>
                <a:lnTo>
                  <a:pt x="28587" y="1"/>
                </a:lnTo>
                <a:lnTo>
                  <a:pt x="28587" y="1"/>
                </a:lnTo>
                <a:lnTo>
                  <a:pt x="31433" y="130"/>
                </a:lnTo>
                <a:lnTo>
                  <a:pt x="34279" y="647"/>
                </a:lnTo>
                <a:lnTo>
                  <a:pt x="37124" y="1294"/>
                </a:lnTo>
                <a:lnTo>
                  <a:pt x="39711" y="2200"/>
                </a:lnTo>
                <a:lnTo>
                  <a:pt x="42169" y="3493"/>
                </a:lnTo>
                <a:lnTo>
                  <a:pt x="44627" y="4916"/>
                </a:lnTo>
                <a:lnTo>
                  <a:pt x="46826" y="6598"/>
                </a:lnTo>
                <a:lnTo>
                  <a:pt x="48766" y="8409"/>
                </a:lnTo>
                <a:lnTo>
                  <a:pt x="50706" y="10478"/>
                </a:lnTo>
                <a:lnTo>
                  <a:pt x="52259" y="12677"/>
                </a:lnTo>
                <a:lnTo>
                  <a:pt x="53681" y="15005"/>
                </a:lnTo>
                <a:lnTo>
                  <a:pt x="54975" y="17463"/>
                </a:lnTo>
                <a:lnTo>
                  <a:pt x="55880" y="20050"/>
                </a:lnTo>
                <a:lnTo>
                  <a:pt x="56657" y="22896"/>
                </a:lnTo>
                <a:lnTo>
                  <a:pt x="57045" y="25742"/>
                </a:lnTo>
                <a:lnTo>
                  <a:pt x="57174" y="28587"/>
                </a:lnTo>
                <a:lnTo>
                  <a:pt x="57174" y="28587"/>
                </a:lnTo>
                <a:lnTo>
                  <a:pt x="57045" y="31562"/>
                </a:lnTo>
                <a:lnTo>
                  <a:pt x="56786" y="34279"/>
                </a:lnTo>
                <a:lnTo>
                  <a:pt x="56268" y="37125"/>
                </a:lnTo>
                <a:lnTo>
                  <a:pt x="55622" y="39712"/>
                </a:lnTo>
                <a:lnTo>
                  <a:pt x="54846" y="42299"/>
                </a:lnTo>
                <a:lnTo>
                  <a:pt x="53811" y="44886"/>
                </a:lnTo>
                <a:lnTo>
                  <a:pt x="52776" y="47214"/>
                </a:lnTo>
                <a:lnTo>
                  <a:pt x="51482" y="49542"/>
                </a:lnTo>
                <a:lnTo>
                  <a:pt x="50060" y="51871"/>
                </a:lnTo>
                <a:lnTo>
                  <a:pt x="48637" y="54070"/>
                </a:lnTo>
                <a:lnTo>
                  <a:pt x="47084" y="56139"/>
                </a:lnTo>
                <a:lnTo>
                  <a:pt x="45403" y="58209"/>
                </a:lnTo>
                <a:lnTo>
                  <a:pt x="43721" y="60020"/>
                </a:lnTo>
                <a:lnTo>
                  <a:pt x="41910" y="61960"/>
                </a:lnTo>
                <a:lnTo>
                  <a:pt x="40099" y="63642"/>
                </a:lnTo>
                <a:lnTo>
                  <a:pt x="38289" y="65323"/>
                </a:lnTo>
                <a:lnTo>
                  <a:pt x="36348" y="66876"/>
                </a:lnTo>
                <a:lnTo>
                  <a:pt x="34408" y="68428"/>
                </a:lnTo>
                <a:lnTo>
                  <a:pt x="30657" y="71144"/>
                </a:lnTo>
                <a:lnTo>
                  <a:pt x="26906" y="73472"/>
                </a:lnTo>
                <a:lnTo>
                  <a:pt x="23284" y="75413"/>
                </a:lnTo>
                <a:lnTo>
                  <a:pt x="20050" y="77094"/>
                </a:lnTo>
                <a:lnTo>
                  <a:pt x="17075" y="78388"/>
                </a:lnTo>
                <a:lnTo>
                  <a:pt x="14488" y="79164"/>
                </a:lnTo>
                <a:lnTo>
                  <a:pt x="12548" y="79681"/>
                </a:lnTo>
                <a:lnTo>
                  <a:pt x="12548" y="79681"/>
                </a:lnTo>
                <a:close/>
              </a:path>
            </a:pathLst>
          </a:custGeom>
          <a:noFill/>
          <a:ln w="51750" cap="rnd" cmpd="sng">
            <a:solidFill>
              <a:srgbClr val="28363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p31"/>
          <p:cNvSpPr txBox="1">
            <a:spLocks noGrp="1"/>
          </p:cNvSpPr>
          <p:nvPr>
            <p:ph type="subTitle" idx="1"/>
          </p:nvPr>
        </p:nvSpPr>
        <p:spPr>
          <a:xfrm>
            <a:off x="963733" y="5198833"/>
            <a:ext cx="2592000" cy="5709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1700"/>
              <a:buNone/>
              <a:defRPr sz="17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pic>
        <p:nvPicPr>
          <p:cNvPr id="268" name="Google Shape;268;p31"/>
          <p:cNvPicPr preferRelativeResize="0"/>
          <p:nvPr/>
        </p:nvPicPr>
        <p:blipFill rotWithShape="1">
          <a:blip r:embed="rId2">
            <a:alphaModFix amt="11000"/>
          </a:blip>
          <a:srcRect l="-6410" t="-3050" r="6410" b="7136"/>
          <a:stretch/>
        </p:blipFill>
        <p:spPr>
          <a:xfrm>
            <a:off x="6876987" y="3562800"/>
            <a:ext cx="5315012" cy="3295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p:cSld name="CUSTOM_25">
    <p:spTree>
      <p:nvGrpSpPr>
        <p:cNvPr id="1" name="Shape 269"/>
        <p:cNvGrpSpPr/>
        <p:nvPr/>
      </p:nvGrpSpPr>
      <p:grpSpPr>
        <a:xfrm>
          <a:off x="0" y="0"/>
          <a:ext cx="0" cy="0"/>
          <a:chOff x="0" y="0"/>
          <a:chExt cx="0" cy="0"/>
        </a:xfrm>
      </p:grpSpPr>
      <p:sp>
        <p:nvSpPr>
          <p:cNvPr id="270" name="Google Shape;270;p32"/>
          <p:cNvSpPr/>
          <p:nvPr/>
        </p:nvSpPr>
        <p:spPr>
          <a:xfrm>
            <a:off x="567992" y="2249400"/>
            <a:ext cx="2647200" cy="2647200"/>
          </a:xfrm>
          <a:prstGeom prst="rect">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1" name="Google Shape;271;p32"/>
          <p:cNvSpPr/>
          <p:nvPr/>
        </p:nvSpPr>
        <p:spPr>
          <a:xfrm>
            <a:off x="3370931" y="2249400"/>
            <a:ext cx="2647200" cy="2647200"/>
          </a:xfrm>
          <a:prstGeom prst="rect">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2" name="Google Shape;272;p32"/>
          <p:cNvSpPr/>
          <p:nvPr/>
        </p:nvSpPr>
        <p:spPr>
          <a:xfrm>
            <a:off x="6173869" y="2249400"/>
            <a:ext cx="2647200" cy="2647200"/>
          </a:xfrm>
          <a:prstGeom prst="rect">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3" name="Google Shape;273;p32"/>
          <p:cNvSpPr/>
          <p:nvPr/>
        </p:nvSpPr>
        <p:spPr>
          <a:xfrm>
            <a:off x="8976808" y="2249400"/>
            <a:ext cx="2647200" cy="2647200"/>
          </a:xfrm>
          <a:prstGeom prst="rect">
            <a:avLst/>
          </a:prstGeom>
          <a:solidFill>
            <a:srgbClr val="AADC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74" name="Google Shape;274;p32"/>
          <p:cNvGrpSpPr/>
          <p:nvPr/>
        </p:nvGrpSpPr>
        <p:grpSpPr>
          <a:xfrm>
            <a:off x="3003448" y="3266849"/>
            <a:ext cx="611985" cy="611985"/>
            <a:chOff x="4898908" y="4195167"/>
            <a:chExt cx="459000" cy="459000"/>
          </a:xfrm>
        </p:grpSpPr>
        <p:sp>
          <p:nvSpPr>
            <p:cNvPr id="275" name="Google Shape;275;p32"/>
            <p:cNvSpPr/>
            <p:nvPr/>
          </p:nvSpPr>
          <p:spPr>
            <a:xfrm>
              <a:off x="4898908" y="4195167"/>
              <a:ext cx="459000" cy="4590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endParaRPr sz="1900">
                <a:solidFill>
                  <a:srgbClr val="082D49"/>
                </a:solidFill>
              </a:endParaRPr>
            </a:p>
          </p:txBody>
        </p:sp>
        <p:sp>
          <p:nvSpPr>
            <p:cNvPr id="276" name="Google Shape;276;p32"/>
            <p:cNvSpPr/>
            <p:nvPr/>
          </p:nvSpPr>
          <p:spPr>
            <a:xfrm>
              <a:off x="5101067" y="4330887"/>
              <a:ext cx="93400" cy="187578"/>
            </a:xfrm>
            <a:custGeom>
              <a:avLst/>
              <a:gdLst/>
              <a:ahLst/>
              <a:cxnLst/>
              <a:rect l="l" t="t" r="r" b="b"/>
              <a:pathLst>
                <a:path w="102637" h="206130" fill="none" extrusionOk="0">
                  <a:moveTo>
                    <a:pt x="0" y="1"/>
                  </a:moveTo>
                  <a:lnTo>
                    <a:pt x="102637" y="103065"/>
                  </a:lnTo>
                  <a:lnTo>
                    <a:pt x="0" y="206129"/>
                  </a:lnTo>
                </a:path>
              </a:pathLst>
            </a:custGeom>
            <a:noFill/>
            <a:ln w="19050" cap="rnd" cmpd="sng">
              <a:solidFill>
                <a:srgbClr val="082D4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77" name="Google Shape;277;p32"/>
          <p:cNvGrpSpPr/>
          <p:nvPr/>
        </p:nvGrpSpPr>
        <p:grpSpPr>
          <a:xfrm>
            <a:off x="5789848" y="3266849"/>
            <a:ext cx="611985" cy="611985"/>
            <a:chOff x="4898908" y="4195167"/>
            <a:chExt cx="459000" cy="459000"/>
          </a:xfrm>
        </p:grpSpPr>
        <p:sp>
          <p:nvSpPr>
            <p:cNvPr id="278" name="Google Shape;278;p32"/>
            <p:cNvSpPr/>
            <p:nvPr/>
          </p:nvSpPr>
          <p:spPr>
            <a:xfrm>
              <a:off x="4898908" y="4195167"/>
              <a:ext cx="459000" cy="4590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endParaRPr sz="1900">
                <a:solidFill>
                  <a:srgbClr val="082D49"/>
                </a:solidFill>
              </a:endParaRPr>
            </a:p>
          </p:txBody>
        </p:sp>
        <p:sp>
          <p:nvSpPr>
            <p:cNvPr id="279" name="Google Shape;279;p32"/>
            <p:cNvSpPr/>
            <p:nvPr/>
          </p:nvSpPr>
          <p:spPr>
            <a:xfrm>
              <a:off x="5101067" y="4330887"/>
              <a:ext cx="93400" cy="187578"/>
            </a:xfrm>
            <a:custGeom>
              <a:avLst/>
              <a:gdLst/>
              <a:ahLst/>
              <a:cxnLst/>
              <a:rect l="l" t="t" r="r" b="b"/>
              <a:pathLst>
                <a:path w="102637" h="206130" fill="none" extrusionOk="0">
                  <a:moveTo>
                    <a:pt x="0" y="1"/>
                  </a:moveTo>
                  <a:lnTo>
                    <a:pt x="102637" y="103065"/>
                  </a:lnTo>
                  <a:lnTo>
                    <a:pt x="0" y="206129"/>
                  </a:lnTo>
                </a:path>
              </a:pathLst>
            </a:custGeom>
            <a:noFill/>
            <a:ln w="19050" cap="rnd" cmpd="sng">
              <a:solidFill>
                <a:srgbClr val="082D4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80" name="Google Shape;280;p32"/>
          <p:cNvGrpSpPr/>
          <p:nvPr/>
        </p:nvGrpSpPr>
        <p:grpSpPr>
          <a:xfrm>
            <a:off x="8576248" y="3266849"/>
            <a:ext cx="611985" cy="611985"/>
            <a:chOff x="4898908" y="4195167"/>
            <a:chExt cx="459000" cy="459000"/>
          </a:xfrm>
        </p:grpSpPr>
        <p:sp>
          <p:nvSpPr>
            <p:cNvPr id="281" name="Google Shape;281;p32"/>
            <p:cNvSpPr/>
            <p:nvPr/>
          </p:nvSpPr>
          <p:spPr>
            <a:xfrm>
              <a:off x="4898908" y="4195167"/>
              <a:ext cx="459000" cy="4590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endParaRPr sz="1900">
                <a:solidFill>
                  <a:srgbClr val="082D49"/>
                </a:solidFill>
              </a:endParaRPr>
            </a:p>
          </p:txBody>
        </p:sp>
        <p:sp>
          <p:nvSpPr>
            <p:cNvPr id="282" name="Google Shape;282;p32"/>
            <p:cNvSpPr/>
            <p:nvPr/>
          </p:nvSpPr>
          <p:spPr>
            <a:xfrm>
              <a:off x="5101067" y="4330887"/>
              <a:ext cx="93400" cy="187578"/>
            </a:xfrm>
            <a:custGeom>
              <a:avLst/>
              <a:gdLst/>
              <a:ahLst/>
              <a:cxnLst/>
              <a:rect l="l" t="t" r="r" b="b"/>
              <a:pathLst>
                <a:path w="102637" h="206130" fill="none" extrusionOk="0">
                  <a:moveTo>
                    <a:pt x="0" y="1"/>
                  </a:moveTo>
                  <a:lnTo>
                    <a:pt x="102637" y="103065"/>
                  </a:lnTo>
                  <a:lnTo>
                    <a:pt x="0" y="206129"/>
                  </a:lnTo>
                </a:path>
              </a:pathLst>
            </a:custGeom>
            <a:noFill/>
            <a:ln w="19050" cap="rnd" cmpd="sng">
              <a:solidFill>
                <a:srgbClr val="082D4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83" name="Google Shape;283;p32"/>
          <p:cNvSpPr txBox="1"/>
          <p:nvPr/>
        </p:nvSpPr>
        <p:spPr>
          <a:xfrm>
            <a:off x="717167"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lt1"/>
              </a:solidFill>
              <a:latin typeface="Roboto Light"/>
              <a:ea typeface="Roboto Light"/>
              <a:cs typeface="Roboto Light"/>
              <a:sym typeface="Roboto Light"/>
            </a:endParaRPr>
          </a:p>
        </p:txBody>
      </p:sp>
      <p:sp>
        <p:nvSpPr>
          <p:cNvPr id="284" name="Google Shape;284;p32"/>
          <p:cNvSpPr txBox="1"/>
          <p:nvPr/>
        </p:nvSpPr>
        <p:spPr>
          <a:xfrm>
            <a:off x="3603883"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dk1"/>
              </a:solidFill>
              <a:latin typeface="Roboto Light"/>
              <a:ea typeface="Roboto Light"/>
              <a:cs typeface="Roboto Light"/>
              <a:sym typeface="Roboto Light"/>
            </a:endParaRPr>
          </a:p>
        </p:txBody>
      </p:sp>
      <p:sp>
        <p:nvSpPr>
          <p:cNvPr id="285" name="Google Shape;285;p32"/>
          <p:cNvSpPr txBox="1"/>
          <p:nvPr/>
        </p:nvSpPr>
        <p:spPr>
          <a:xfrm>
            <a:off x="9188383"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dk1"/>
              </a:solidFill>
              <a:latin typeface="Roboto Light"/>
              <a:ea typeface="Roboto Light"/>
              <a:cs typeface="Roboto Light"/>
              <a:sym typeface="Roboto Light"/>
            </a:endParaRPr>
          </a:p>
        </p:txBody>
      </p:sp>
      <p:sp>
        <p:nvSpPr>
          <p:cNvPr id="286" name="Google Shape;286;p32"/>
          <p:cNvSpPr txBox="1"/>
          <p:nvPr/>
        </p:nvSpPr>
        <p:spPr>
          <a:xfrm>
            <a:off x="6343250"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dk1"/>
              </a:solidFill>
              <a:latin typeface="Roboto Light"/>
              <a:ea typeface="Roboto Light"/>
              <a:cs typeface="Roboto Light"/>
              <a:sym typeface="Roboto Light"/>
            </a:endParaRPr>
          </a:p>
        </p:txBody>
      </p:sp>
      <p:sp>
        <p:nvSpPr>
          <p:cNvPr id="287" name="Google Shape;287;p32"/>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88" name="Google Shape;288;p32"/>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2">
  <p:cSld name="CUSTOM_27">
    <p:bg>
      <p:bgPr>
        <a:solidFill>
          <a:srgbClr val="FFFFFF"/>
        </a:solidFill>
        <a:effectLst/>
      </p:bgPr>
    </p:bg>
    <p:spTree>
      <p:nvGrpSpPr>
        <p:cNvPr id="1" name="Shape 289"/>
        <p:cNvGrpSpPr/>
        <p:nvPr/>
      </p:nvGrpSpPr>
      <p:grpSpPr>
        <a:xfrm>
          <a:off x="0" y="0"/>
          <a:ext cx="0" cy="0"/>
          <a:chOff x="0" y="0"/>
          <a:chExt cx="0" cy="0"/>
        </a:xfrm>
      </p:grpSpPr>
      <p:sp>
        <p:nvSpPr>
          <p:cNvPr id="290" name="Google Shape;290;p33"/>
          <p:cNvSpPr/>
          <p:nvPr/>
        </p:nvSpPr>
        <p:spPr>
          <a:xfrm flipH="1">
            <a:off x="8444400" y="1897257"/>
            <a:ext cx="3237900" cy="42381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1" name="Google Shape;291;p33"/>
          <p:cNvSpPr txBox="1"/>
          <p:nvPr/>
        </p:nvSpPr>
        <p:spPr>
          <a:xfrm>
            <a:off x="8479667" y="2542993"/>
            <a:ext cx="3162000" cy="3592500"/>
          </a:xfrm>
          <a:prstGeom prst="rect">
            <a:avLst/>
          </a:prstGeom>
          <a:noFill/>
          <a:ln>
            <a:noFill/>
          </a:ln>
        </p:spPr>
        <p:txBody>
          <a:bodyPr spcFirstLastPara="1" wrap="square" lIns="243825" tIns="243825" rIns="243825" bIns="243825" anchor="t" anchorCtr="0">
            <a:noAutofit/>
          </a:bodyPr>
          <a:lstStyle/>
          <a:p>
            <a:pPr marL="0" lvl="0" indent="0" algn="l" rtl="0">
              <a:lnSpc>
                <a:spcPct val="115000"/>
              </a:lnSpc>
              <a:spcBef>
                <a:spcPts val="0"/>
              </a:spcBef>
              <a:spcAft>
                <a:spcPts val="0"/>
              </a:spcAft>
              <a:buNone/>
            </a:pPr>
            <a:endParaRPr sz="1900">
              <a:latin typeface="Roboto Light"/>
              <a:ea typeface="Roboto Light"/>
              <a:cs typeface="Roboto Light"/>
              <a:sym typeface="Roboto Light"/>
            </a:endParaRPr>
          </a:p>
        </p:txBody>
      </p:sp>
      <p:sp>
        <p:nvSpPr>
          <p:cNvPr id="292" name="Google Shape;292;p33"/>
          <p:cNvSpPr/>
          <p:nvPr/>
        </p:nvSpPr>
        <p:spPr>
          <a:xfrm>
            <a:off x="8443599" y="1793467"/>
            <a:ext cx="3236400" cy="635700"/>
          </a:xfrm>
          <a:prstGeom prst="roundRect">
            <a:avLst>
              <a:gd name="adj" fmla="val 13342"/>
            </a:avLst>
          </a:prstGeom>
          <a:solidFill>
            <a:srgbClr val="04346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Roboto Light"/>
              <a:ea typeface="Roboto Light"/>
              <a:cs typeface="Roboto Light"/>
              <a:sym typeface="Roboto Light"/>
            </a:endParaRPr>
          </a:p>
        </p:txBody>
      </p:sp>
      <p:sp>
        <p:nvSpPr>
          <p:cNvPr id="293" name="Google Shape;293;p33"/>
          <p:cNvSpPr/>
          <p:nvPr/>
        </p:nvSpPr>
        <p:spPr>
          <a:xfrm flipH="1">
            <a:off x="623733" y="1896064"/>
            <a:ext cx="3237900" cy="42381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4" name="Google Shape;294;p33"/>
          <p:cNvSpPr txBox="1"/>
          <p:nvPr/>
        </p:nvSpPr>
        <p:spPr>
          <a:xfrm>
            <a:off x="659000" y="2541965"/>
            <a:ext cx="3162000" cy="3592500"/>
          </a:xfrm>
          <a:prstGeom prst="rect">
            <a:avLst/>
          </a:prstGeom>
          <a:noFill/>
          <a:ln>
            <a:noFill/>
          </a:ln>
        </p:spPr>
        <p:txBody>
          <a:bodyPr spcFirstLastPara="1" wrap="square" lIns="243825" tIns="243825" rIns="243825" bIns="243825" anchor="t" anchorCtr="0">
            <a:noAutofit/>
          </a:bodyPr>
          <a:lstStyle/>
          <a:p>
            <a:pPr marL="0" lvl="0" indent="0" algn="l" rtl="0">
              <a:lnSpc>
                <a:spcPct val="115000"/>
              </a:lnSpc>
              <a:spcBef>
                <a:spcPts val="0"/>
              </a:spcBef>
              <a:spcAft>
                <a:spcPts val="0"/>
              </a:spcAft>
              <a:buNone/>
            </a:pPr>
            <a:endParaRPr sz="1900">
              <a:latin typeface="Roboto Light"/>
              <a:ea typeface="Roboto Light"/>
              <a:cs typeface="Roboto Light"/>
              <a:sym typeface="Roboto Light"/>
            </a:endParaRPr>
          </a:p>
        </p:txBody>
      </p:sp>
      <p:sp>
        <p:nvSpPr>
          <p:cNvPr id="295" name="Google Shape;295;p33"/>
          <p:cNvSpPr/>
          <p:nvPr/>
        </p:nvSpPr>
        <p:spPr>
          <a:xfrm>
            <a:off x="624432" y="1793467"/>
            <a:ext cx="3236400" cy="635700"/>
          </a:xfrm>
          <a:prstGeom prst="roundRect">
            <a:avLst>
              <a:gd name="adj" fmla="val 13342"/>
            </a:avLst>
          </a:prstGeom>
          <a:solidFill>
            <a:srgbClr val="2E5E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i="0" u="none" strike="noStrike" cap="none">
              <a:solidFill>
                <a:schemeClr val="lt1"/>
              </a:solidFill>
              <a:latin typeface="Roboto"/>
              <a:ea typeface="Roboto"/>
              <a:cs typeface="Roboto"/>
              <a:sym typeface="Roboto"/>
            </a:endParaRPr>
          </a:p>
        </p:txBody>
      </p:sp>
      <p:sp>
        <p:nvSpPr>
          <p:cNvPr id="296" name="Google Shape;296;p33"/>
          <p:cNvSpPr/>
          <p:nvPr/>
        </p:nvSpPr>
        <p:spPr>
          <a:xfrm flipH="1">
            <a:off x="4541150" y="1896064"/>
            <a:ext cx="3237900" cy="42381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7" name="Google Shape;297;p33"/>
          <p:cNvSpPr txBox="1"/>
          <p:nvPr/>
        </p:nvSpPr>
        <p:spPr>
          <a:xfrm>
            <a:off x="4576417" y="2541981"/>
            <a:ext cx="3162000" cy="3592500"/>
          </a:xfrm>
          <a:prstGeom prst="rect">
            <a:avLst/>
          </a:prstGeom>
          <a:noFill/>
          <a:ln>
            <a:noFill/>
          </a:ln>
        </p:spPr>
        <p:txBody>
          <a:bodyPr spcFirstLastPara="1" wrap="square" lIns="243825" tIns="243825" rIns="243825" bIns="243825" anchor="t" anchorCtr="0">
            <a:noAutofit/>
          </a:bodyPr>
          <a:lstStyle/>
          <a:p>
            <a:pPr marL="0" lvl="0" indent="0" algn="l" rtl="0">
              <a:lnSpc>
                <a:spcPct val="115000"/>
              </a:lnSpc>
              <a:spcBef>
                <a:spcPts val="0"/>
              </a:spcBef>
              <a:spcAft>
                <a:spcPts val="0"/>
              </a:spcAft>
              <a:buNone/>
            </a:pPr>
            <a:endParaRPr sz="1900">
              <a:latin typeface="Roboto Light"/>
              <a:ea typeface="Roboto Light"/>
              <a:cs typeface="Roboto Light"/>
              <a:sym typeface="Roboto Light"/>
            </a:endParaRPr>
          </a:p>
        </p:txBody>
      </p:sp>
      <p:sp>
        <p:nvSpPr>
          <p:cNvPr id="298" name="Google Shape;298;p33"/>
          <p:cNvSpPr txBox="1"/>
          <p:nvPr/>
        </p:nvSpPr>
        <p:spPr>
          <a:xfrm>
            <a:off x="4488950" y="1793333"/>
            <a:ext cx="3123300" cy="635700"/>
          </a:xfrm>
          <a:prstGeom prst="rect">
            <a:avLst/>
          </a:prstGeom>
          <a:noFill/>
          <a:ln>
            <a:noFill/>
          </a:ln>
        </p:spPr>
        <p:txBody>
          <a:bodyPr spcFirstLastPara="1" wrap="square" lIns="182875" tIns="121900" rIns="121900" bIns="121900" anchor="t" anchorCtr="0">
            <a:noAutofit/>
          </a:bodyPr>
          <a:lstStyle/>
          <a:p>
            <a:pPr marL="0" lvl="0" indent="0" algn="l" rtl="0">
              <a:spcBef>
                <a:spcPts val="0"/>
              </a:spcBef>
              <a:spcAft>
                <a:spcPts val="0"/>
              </a:spcAft>
              <a:buNone/>
            </a:pPr>
            <a:endParaRPr sz="1900">
              <a:solidFill>
                <a:srgbClr val="28363B"/>
              </a:solidFill>
              <a:latin typeface="Roboto Medium"/>
              <a:ea typeface="Roboto Medium"/>
              <a:cs typeface="Roboto Medium"/>
              <a:sym typeface="Roboto Medium"/>
            </a:endParaRPr>
          </a:p>
        </p:txBody>
      </p:sp>
      <p:sp>
        <p:nvSpPr>
          <p:cNvPr id="299" name="Google Shape;299;p33"/>
          <p:cNvSpPr txBox="1"/>
          <p:nvPr/>
        </p:nvSpPr>
        <p:spPr>
          <a:xfrm>
            <a:off x="8406367" y="1793333"/>
            <a:ext cx="3098400" cy="635700"/>
          </a:xfrm>
          <a:prstGeom prst="rect">
            <a:avLst/>
          </a:prstGeom>
          <a:noFill/>
          <a:ln>
            <a:noFill/>
          </a:ln>
        </p:spPr>
        <p:txBody>
          <a:bodyPr spcFirstLastPara="1" wrap="square" lIns="182875" tIns="121900" rIns="121900" bIns="121900" anchor="t" anchorCtr="0">
            <a:noAutofit/>
          </a:bodyPr>
          <a:lstStyle/>
          <a:p>
            <a:pPr marL="0" lvl="0" indent="0" algn="l" rtl="0">
              <a:spcBef>
                <a:spcPts val="0"/>
              </a:spcBef>
              <a:spcAft>
                <a:spcPts val="0"/>
              </a:spcAft>
              <a:buNone/>
            </a:pPr>
            <a:endParaRPr sz="1900">
              <a:solidFill>
                <a:schemeClr val="lt1"/>
              </a:solidFill>
              <a:latin typeface="Roboto"/>
              <a:ea typeface="Roboto"/>
              <a:cs typeface="Roboto"/>
              <a:sym typeface="Roboto"/>
            </a:endParaRPr>
          </a:p>
        </p:txBody>
      </p:sp>
      <p:sp>
        <p:nvSpPr>
          <p:cNvPr id="300" name="Google Shape;300;p33"/>
          <p:cNvSpPr/>
          <p:nvPr/>
        </p:nvSpPr>
        <p:spPr>
          <a:xfrm>
            <a:off x="4532149" y="1793467"/>
            <a:ext cx="3236400" cy="635700"/>
          </a:xfrm>
          <a:prstGeom prst="roundRect">
            <a:avLst>
              <a:gd name="adj" fmla="val 13342"/>
            </a:avLst>
          </a:prstGeom>
          <a:solidFill>
            <a:srgbClr val="FCB91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i="0" u="none" strike="noStrike" cap="none">
              <a:solidFill>
                <a:srgbClr val="000000"/>
              </a:solidFill>
              <a:latin typeface="Roboto"/>
              <a:ea typeface="Roboto"/>
              <a:cs typeface="Roboto"/>
              <a:sym typeface="Roboto"/>
            </a:endParaRPr>
          </a:p>
        </p:txBody>
      </p:sp>
      <p:sp>
        <p:nvSpPr>
          <p:cNvPr id="301" name="Google Shape;301;p33"/>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02" name="Google Shape;302;p33"/>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2 1">
  <p:cSld name="CUSTOM_27_1">
    <p:bg>
      <p:bgPr>
        <a:solidFill>
          <a:srgbClr val="FFFFFF"/>
        </a:solidFill>
        <a:effectLst/>
      </p:bgPr>
    </p:bg>
    <p:spTree>
      <p:nvGrpSpPr>
        <p:cNvPr id="1" name="Shape 303"/>
        <p:cNvGrpSpPr/>
        <p:nvPr/>
      </p:nvGrpSpPr>
      <p:grpSpPr>
        <a:xfrm>
          <a:off x="0" y="0"/>
          <a:ext cx="0" cy="0"/>
          <a:chOff x="0" y="0"/>
          <a:chExt cx="0" cy="0"/>
        </a:xfrm>
      </p:grpSpPr>
      <p:sp>
        <p:nvSpPr>
          <p:cNvPr id="304" name="Google Shape;304;p34"/>
          <p:cNvSpPr/>
          <p:nvPr/>
        </p:nvSpPr>
        <p:spPr>
          <a:xfrm flipH="1">
            <a:off x="682455" y="2377467"/>
            <a:ext cx="3237900" cy="35505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305" name="Google Shape;305;p34"/>
          <p:cNvGrpSpPr/>
          <p:nvPr/>
        </p:nvGrpSpPr>
        <p:grpSpPr>
          <a:xfrm>
            <a:off x="682378" y="1587237"/>
            <a:ext cx="711186" cy="711306"/>
            <a:chOff x="457200" y="1378813"/>
            <a:chExt cx="695400" cy="695450"/>
          </a:xfrm>
        </p:grpSpPr>
        <p:sp>
          <p:nvSpPr>
            <p:cNvPr id="306" name="Google Shape;306;p34"/>
            <p:cNvSpPr/>
            <p:nvPr/>
          </p:nvSpPr>
          <p:spPr>
            <a:xfrm>
              <a:off x="457200" y="1378813"/>
              <a:ext cx="695400" cy="621300"/>
            </a:xfrm>
            <a:prstGeom prst="roundRect">
              <a:avLst>
                <a:gd name="adj" fmla="val 16667"/>
              </a:avLst>
            </a:prstGeom>
            <a:solidFill>
              <a:schemeClr val="dk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Roboto Light"/>
                  <a:ea typeface="Roboto Light"/>
                  <a:cs typeface="Roboto Light"/>
                  <a:sym typeface="Roboto Light"/>
                </a:rPr>
                <a:t>01</a:t>
              </a:r>
              <a:endParaRPr sz="2800" b="0" i="0" u="none" strike="noStrike" cap="none">
                <a:solidFill>
                  <a:schemeClr val="lt1"/>
                </a:solidFill>
                <a:latin typeface="Roboto Light"/>
                <a:ea typeface="Roboto Light"/>
                <a:cs typeface="Roboto Light"/>
                <a:sym typeface="Roboto Light"/>
              </a:endParaRPr>
            </a:p>
          </p:txBody>
        </p:sp>
        <p:sp>
          <p:nvSpPr>
            <p:cNvPr id="307" name="Google Shape;307;p34"/>
            <p:cNvSpPr/>
            <p:nvPr/>
          </p:nvSpPr>
          <p:spPr>
            <a:xfrm rot="10800000">
              <a:off x="634726" y="1885638"/>
              <a:ext cx="340325" cy="188625"/>
            </a:xfrm>
            <a:prstGeom prst="flowChartExtra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grpSp>
        <p:nvGrpSpPr>
          <p:cNvPr id="308" name="Google Shape;308;p34"/>
          <p:cNvGrpSpPr/>
          <p:nvPr/>
        </p:nvGrpSpPr>
        <p:grpSpPr>
          <a:xfrm>
            <a:off x="4378078" y="1587237"/>
            <a:ext cx="711186" cy="711306"/>
            <a:chOff x="457200" y="1378813"/>
            <a:chExt cx="695400" cy="695450"/>
          </a:xfrm>
        </p:grpSpPr>
        <p:sp>
          <p:nvSpPr>
            <p:cNvPr id="309" name="Google Shape;309;p34"/>
            <p:cNvSpPr/>
            <p:nvPr/>
          </p:nvSpPr>
          <p:spPr>
            <a:xfrm>
              <a:off x="457200" y="1378813"/>
              <a:ext cx="695400" cy="6213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2"/>
                  </a:solidFill>
                  <a:latin typeface="Roboto Light"/>
                  <a:ea typeface="Roboto Light"/>
                  <a:cs typeface="Roboto Light"/>
                  <a:sym typeface="Roboto Light"/>
                </a:rPr>
                <a:t>02</a:t>
              </a:r>
              <a:endParaRPr sz="2800" b="0" i="0" u="none" strike="noStrike" cap="none">
                <a:solidFill>
                  <a:schemeClr val="dk2"/>
                </a:solidFill>
                <a:latin typeface="Roboto Light"/>
                <a:ea typeface="Roboto Light"/>
                <a:cs typeface="Roboto Light"/>
                <a:sym typeface="Roboto Light"/>
              </a:endParaRPr>
            </a:p>
          </p:txBody>
        </p:sp>
        <p:sp>
          <p:nvSpPr>
            <p:cNvPr id="310" name="Google Shape;310;p34"/>
            <p:cNvSpPr/>
            <p:nvPr/>
          </p:nvSpPr>
          <p:spPr>
            <a:xfrm rot="10800000">
              <a:off x="634726" y="1885638"/>
              <a:ext cx="340325" cy="188625"/>
            </a:xfrm>
            <a:prstGeom prst="flowChartExtra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Arial"/>
                <a:ea typeface="Arial"/>
                <a:cs typeface="Arial"/>
                <a:sym typeface="Arial"/>
              </a:endParaRPr>
            </a:p>
          </p:txBody>
        </p:sp>
      </p:grpSp>
      <p:sp>
        <p:nvSpPr>
          <p:cNvPr id="311" name="Google Shape;311;p34"/>
          <p:cNvSpPr/>
          <p:nvPr/>
        </p:nvSpPr>
        <p:spPr>
          <a:xfrm flipH="1">
            <a:off x="4378155" y="2377467"/>
            <a:ext cx="3237900" cy="35505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312" name="Google Shape;312;p34"/>
          <p:cNvGrpSpPr/>
          <p:nvPr/>
        </p:nvGrpSpPr>
        <p:grpSpPr>
          <a:xfrm>
            <a:off x="8251578" y="1588237"/>
            <a:ext cx="711186" cy="711306"/>
            <a:chOff x="457200" y="1378813"/>
            <a:chExt cx="695400" cy="695450"/>
          </a:xfrm>
        </p:grpSpPr>
        <p:sp>
          <p:nvSpPr>
            <p:cNvPr id="313" name="Google Shape;313;p34"/>
            <p:cNvSpPr/>
            <p:nvPr/>
          </p:nvSpPr>
          <p:spPr>
            <a:xfrm>
              <a:off x="457200" y="1378813"/>
              <a:ext cx="695400" cy="6213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accent5"/>
                  </a:solidFill>
                  <a:latin typeface="Roboto Light"/>
                  <a:ea typeface="Roboto Light"/>
                  <a:cs typeface="Roboto Light"/>
                  <a:sym typeface="Roboto Light"/>
                </a:rPr>
                <a:t>03</a:t>
              </a:r>
              <a:endParaRPr sz="2800" b="0" i="0" u="none" strike="noStrike" cap="none">
                <a:solidFill>
                  <a:schemeClr val="accent5"/>
                </a:solidFill>
                <a:latin typeface="Roboto Light"/>
                <a:ea typeface="Roboto Light"/>
                <a:cs typeface="Roboto Light"/>
                <a:sym typeface="Roboto Light"/>
              </a:endParaRPr>
            </a:p>
          </p:txBody>
        </p:sp>
        <p:sp>
          <p:nvSpPr>
            <p:cNvPr id="314" name="Google Shape;314;p34"/>
            <p:cNvSpPr/>
            <p:nvPr/>
          </p:nvSpPr>
          <p:spPr>
            <a:xfrm rot="10800000">
              <a:off x="634726" y="1885638"/>
              <a:ext cx="340325" cy="188625"/>
            </a:xfrm>
            <a:prstGeom prst="flowChartExtra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5"/>
                </a:solidFill>
                <a:latin typeface="Arial"/>
                <a:ea typeface="Arial"/>
                <a:cs typeface="Arial"/>
                <a:sym typeface="Arial"/>
              </a:endParaRPr>
            </a:p>
          </p:txBody>
        </p:sp>
      </p:grpSp>
      <p:sp>
        <p:nvSpPr>
          <p:cNvPr id="315" name="Google Shape;315;p34"/>
          <p:cNvSpPr/>
          <p:nvPr/>
        </p:nvSpPr>
        <p:spPr>
          <a:xfrm flipH="1">
            <a:off x="8251655" y="2378467"/>
            <a:ext cx="3237900" cy="35505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6" name="Google Shape;316;p34"/>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17" name="Google Shape;317;p34"/>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6">
  <p:cSld name="CUSTOM_28">
    <p:bg>
      <p:bgPr>
        <a:solidFill>
          <a:srgbClr val="FFFFFF"/>
        </a:solidFill>
        <a:effectLst/>
      </p:bgPr>
    </p:bg>
    <p:spTree>
      <p:nvGrpSpPr>
        <p:cNvPr id="1" name="Shape 318"/>
        <p:cNvGrpSpPr/>
        <p:nvPr/>
      </p:nvGrpSpPr>
      <p:grpSpPr>
        <a:xfrm>
          <a:off x="0" y="0"/>
          <a:ext cx="0" cy="0"/>
          <a:chOff x="0" y="0"/>
          <a:chExt cx="0" cy="0"/>
        </a:xfrm>
      </p:grpSpPr>
      <p:sp>
        <p:nvSpPr>
          <p:cNvPr id="319" name="Google Shape;319;p35"/>
          <p:cNvSpPr/>
          <p:nvPr/>
        </p:nvSpPr>
        <p:spPr>
          <a:xfrm>
            <a:off x="609547" y="1723957"/>
            <a:ext cx="5130900" cy="635700"/>
          </a:xfrm>
          <a:prstGeom prst="roundRect">
            <a:avLst>
              <a:gd name="adj" fmla="val 16667"/>
            </a:avLst>
          </a:prstGeom>
          <a:solidFill>
            <a:srgbClr val="2E5E7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solidFill>
                <a:srgbClr val="FFFFFF"/>
              </a:solidFill>
              <a:latin typeface="Roboto Light"/>
              <a:ea typeface="Roboto Light"/>
              <a:cs typeface="Roboto Light"/>
              <a:sym typeface="Roboto Light"/>
            </a:endParaRPr>
          </a:p>
        </p:txBody>
      </p:sp>
      <p:sp>
        <p:nvSpPr>
          <p:cNvPr id="320" name="Google Shape;320;p35"/>
          <p:cNvSpPr/>
          <p:nvPr/>
        </p:nvSpPr>
        <p:spPr>
          <a:xfrm rot="10800000">
            <a:off x="791159" y="2242341"/>
            <a:ext cx="348039" cy="192926"/>
          </a:xfrm>
          <a:prstGeom prst="flowChartExtract">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FFFFFF"/>
              </a:solidFill>
            </a:endParaRPr>
          </a:p>
        </p:txBody>
      </p:sp>
      <p:sp>
        <p:nvSpPr>
          <p:cNvPr id="321" name="Google Shape;321;p35"/>
          <p:cNvSpPr/>
          <p:nvPr/>
        </p:nvSpPr>
        <p:spPr>
          <a:xfrm>
            <a:off x="6502347" y="1723974"/>
            <a:ext cx="5130900" cy="635700"/>
          </a:xfrm>
          <a:prstGeom prst="roundRect">
            <a:avLst>
              <a:gd name="adj" fmla="val 16667"/>
            </a:avLst>
          </a:prstGeom>
          <a:solidFill>
            <a:srgbClr val="04346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latin typeface="Roboto Light"/>
              <a:ea typeface="Roboto Light"/>
              <a:cs typeface="Roboto Light"/>
              <a:sym typeface="Roboto Light"/>
            </a:endParaRPr>
          </a:p>
        </p:txBody>
      </p:sp>
      <p:sp>
        <p:nvSpPr>
          <p:cNvPr id="322" name="Google Shape;322;p35"/>
          <p:cNvSpPr/>
          <p:nvPr/>
        </p:nvSpPr>
        <p:spPr>
          <a:xfrm rot="10800000">
            <a:off x="6683959" y="2242358"/>
            <a:ext cx="348039" cy="192926"/>
          </a:xfrm>
          <a:prstGeom prst="flowChartExtract">
            <a:avLst/>
          </a:prstGeom>
          <a:solidFill>
            <a:srgbClr val="04346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35"/>
          <p:cNvSpPr txBox="1"/>
          <p:nvPr/>
        </p:nvSpPr>
        <p:spPr>
          <a:xfrm>
            <a:off x="609533" y="1739740"/>
            <a:ext cx="5130900" cy="635700"/>
          </a:xfrm>
          <a:prstGeom prst="rect">
            <a:avLst/>
          </a:prstGeom>
          <a:noFill/>
          <a:ln>
            <a:noFill/>
          </a:ln>
        </p:spPr>
        <p:txBody>
          <a:bodyPr spcFirstLastPara="1" wrap="square" lIns="243825" tIns="121900" rIns="0" bIns="0" anchor="t" anchorCtr="0">
            <a:noAutofit/>
          </a:bodyPr>
          <a:lstStyle/>
          <a:p>
            <a:pPr marL="0" lvl="0" indent="0" algn="l" rtl="0">
              <a:spcBef>
                <a:spcPts val="0"/>
              </a:spcBef>
              <a:spcAft>
                <a:spcPts val="0"/>
              </a:spcAft>
              <a:buNone/>
            </a:pPr>
            <a:endParaRPr sz="2400">
              <a:solidFill>
                <a:srgbClr val="FFFFFF"/>
              </a:solidFill>
              <a:latin typeface="Roboto Light"/>
              <a:ea typeface="Roboto Light"/>
              <a:cs typeface="Roboto Light"/>
              <a:sym typeface="Roboto Light"/>
            </a:endParaRPr>
          </a:p>
        </p:txBody>
      </p:sp>
      <p:sp>
        <p:nvSpPr>
          <p:cNvPr id="324" name="Google Shape;324;p35"/>
          <p:cNvSpPr txBox="1"/>
          <p:nvPr/>
        </p:nvSpPr>
        <p:spPr>
          <a:xfrm>
            <a:off x="6502333" y="1746024"/>
            <a:ext cx="5130900" cy="635700"/>
          </a:xfrm>
          <a:prstGeom prst="rect">
            <a:avLst/>
          </a:prstGeom>
          <a:noFill/>
          <a:ln>
            <a:noFill/>
          </a:ln>
        </p:spPr>
        <p:txBody>
          <a:bodyPr spcFirstLastPara="1" wrap="square" lIns="243825" tIns="121900" rIns="0" bIns="0" anchor="t" anchorCtr="0">
            <a:noAutofit/>
          </a:bodyPr>
          <a:lstStyle/>
          <a:p>
            <a:pPr marL="0" lvl="0" indent="0" algn="l" rtl="0">
              <a:spcBef>
                <a:spcPts val="0"/>
              </a:spcBef>
              <a:spcAft>
                <a:spcPts val="0"/>
              </a:spcAft>
              <a:buNone/>
            </a:pPr>
            <a:endParaRPr sz="2400">
              <a:solidFill>
                <a:srgbClr val="FFFFFF"/>
              </a:solidFill>
              <a:latin typeface="Roboto Light"/>
              <a:ea typeface="Roboto Light"/>
              <a:cs typeface="Roboto Light"/>
              <a:sym typeface="Roboto Light"/>
            </a:endParaRPr>
          </a:p>
        </p:txBody>
      </p:sp>
      <p:sp>
        <p:nvSpPr>
          <p:cNvPr id="325" name="Google Shape;325;p35"/>
          <p:cNvSpPr txBox="1">
            <a:spLocks noGrp="1"/>
          </p:cNvSpPr>
          <p:nvPr>
            <p:ph type="title"/>
          </p:nvPr>
        </p:nvSpPr>
        <p:spPr>
          <a:xfrm>
            <a:off x="722900" y="1773100"/>
            <a:ext cx="4865700" cy="524700"/>
          </a:xfrm>
          <a:prstGeom prst="rect">
            <a:avLst/>
          </a:prstGeom>
        </p:spPr>
        <p:txBody>
          <a:bodyPr spcFirstLastPara="1" wrap="square" lIns="487675" tIns="121900" rIns="121900" bIns="121900" anchor="ctr" anchorCtr="0">
            <a:noAutofit/>
          </a:bodyPr>
          <a:lstStyle>
            <a:lvl1pPr lvl="0" rtl="0">
              <a:spcBef>
                <a:spcPts val="0"/>
              </a:spcBef>
              <a:spcAft>
                <a:spcPts val="0"/>
              </a:spcAft>
              <a:buClr>
                <a:schemeClr val="lt1"/>
              </a:buClr>
              <a:buSzPts val="2400"/>
              <a:buFont typeface="Roboto Light"/>
              <a:buNone/>
              <a:defRPr sz="2400" b="0">
                <a:solidFill>
                  <a:schemeClr val="lt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26" name="Google Shape;326;p35"/>
          <p:cNvSpPr txBox="1">
            <a:spLocks noGrp="1"/>
          </p:cNvSpPr>
          <p:nvPr>
            <p:ph type="title" idx="2"/>
          </p:nvPr>
        </p:nvSpPr>
        <p:spPr>
          <a:xfrm>
            <a:off x="6634933" y="1773100"/>
            <a:ext cx="4865700" cy="524700"/>
          </a:xfrm>
          <a:prstGeom prst="rect">
            <a:avLst/>
          </a:prstGeom>
        </p:spPr>
        <p:txBody>
          <a:bodyPr spcFirstLastPara="1" wrap="square" lIns="487675" tIns="121900" rIns="121900" bIns="121900" anchor="ctr" anchorCtr="0">
            <a:noAutofit/>
          </a:bodyPr>
          <a:lstStyle>
            <a:lvl1pPr lvl="0" rtl="0">
              <a:spcBef>
                <a:spcPts val="0"/>
              </a:spcBef>
              <a:spcAft>
                <a:spcPts val="0"/>
              </a:spcAft>
              <a:buClr>
                <a:schemeClr val="lt1"/>
              </a:buClr>
              <a:buSzPts val="2400"/>
              <a:buFont typeface="Roboto Light"/>
              <a:buNone/>
              <a:defRPr sz="2400" b="0">
                <a:solidFill>
                  <a:schemeClr val="lt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27" name="Google Shape;327;p35"/>
          <p:cNvSpPr txBox="1">
            <a:spLocks noGrp="1"/>
          </p:cNvSpPr>
          <p:nvPr>
            <p:ph type="title" idx="3"/>
          </p:nvPr>
        </p:nvSpPr>
        <p:spPr>
          <a:xfrm>
            <a:off x="722900" y="2672467"/>
            <a:ext cx="4865700" cy="3319200"/>
          </a:xfrm>
          <a:prstGeom prst="rect">
            <a:avLst/>
          </a:prstGeom>
        </p:spPr>
        <p:txBody>
          <a:bodyPr spcFirstLastPara="1" wrap="square" lIns="487675" tIns="121900" rIns="121900" bIns="121900" anchor="t" anchorCtr="0">
            <a:noAutofit/>
          </a:bodyPr>
          <a:lstStyle>
            <a:lvl1pPr lvl="0" rtl="0">
              <a:spcBef>
                <a:spcPts val="0"/>
              </a:spcBef>
              <a:spcAft>
                <a:spcPts val="0"/>
              </a:spcAft>
              <a:buClr>
                <a:srgbClr val="2E5E73"/>
              </a:buClr>
              <a:buSzPts val="2100"/>
              <a:buFont typeface="Roboto Light"/>
              <a:buNone/>
              <a:defRPr sz="2100" b="0">
                <a:solidFill>
                  <a:srgbClr val="2E5E73"/>
                </a:solidFill>
                <a:latin typeface="Roboto Light"/>
                <a:ea typeface="Roboto Light"/>
                <a:cs typeface="Roboto Light"/>
                <a:sym typeface="Roboto Light"/>
              </a:defRPr>
            </a:lvl1pPr>
            <a:lvl2pPr lvl="1"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9pPr>
          </a:lstStyle>
          <a:p>
            <a:endParaRPr/>
          </a:p>
        </p:txBody>
      </p:sp>
      <p:sp>
        <p:nvSpPr>
          <p:cNvPr id="328" name="Google Shape;328;p35"/>
          <p:cNvSpPr txBox="1">
            <a:spLocks noGrp="1"/>
          </p:cNvSpPr>
          <p:nvPr>
            <p:ph type="title" idx="4"/>
          </p:nvPr>
        </p:nvSpPr>
        <p:spPr>
          <a:xfrm>
            <a:off x="6634933" y="2672467"/>
            <a:ext cx="4865700" cy="3319200"/>
          </a:xfrm>
          <a:prstGeom prst="rect">
            <a:avLst/>
          </a:prstGeom>
        </p:spPr>
        <p:txBody>
          <a:bodyPr spcFirstLastPara="1" wrap="square" lIns="487675" tIns="121900" rIns="121900" bIns="121900" anchor="t" anchorCtr="0">
            <a:noAutofit/>
          </a:bodyPr>
          <a:lstStyle>
            <a:lvl1pPr lvl="0" rtl="0">
              <a:spcBef>
                <a:spcPts val="0"/>
              </a:spcBef>
              <a:spcAft>
                <a:spcPts val="0"/>
              </a:spcAft>
              <a:buClr>
                <a:srgbClr val="043461"/>
              </a:buClr>
              <a:buSzPts val="2100"/>
              <a:buFont typeface="Roboto Light"/>
              <a:buNone/>
              <a:defRPr sz="2100" b="0">
                <a:solidFill>
                  <a:srgbClr val="043461"/>
                </a:solidFill>
                <a:latin typeface="Roboto Light"/>
                <a:ea typeface="Roboto Light"/>
                <a:cs typeface="Roboto Light"/>
                <a:sym typeface="Roboto Light"/>
              </a:defRPr>
            </a:lvl1pPr>
            <a:lvl2pPr lvl="1"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2pPr>
            <a:lvl3pPr lvl="2"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3pPr>
            <a:lvl4pPr lvl="3"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4pPr>
            <a:lvl5pPr lvl="4"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5pPr>
            <a:lvl6pPr lvl="5"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6pPr>
            <a:lvl7pPr lvl="6"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7pPr>
            <a:lvl8pPr lvl="7"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8pPr>
            <a:lvl9pPr lvl="8"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9pPr>
          </a:lstStyle>
          <a:p>
            <a:endParaRPr/>
          </a:p>
        </p:txBody>
      </p:sp>
      <p:sp>
        <p:nvSpPr>
          <p:cNvPr id="329" name="Google Shape;329;p35"/>
          <p:cNvSpPr txBox="1">
            <a:spLocks noGrp="1"/>
          </p:cNvSpPr>
          <p:nvPr>
            <p:ph type="title" idx="5"/>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330" name="Google Shape;330;p35"/>
          <p:cNvPicPr preferRelativeResize="0"/>
          <p:nvPr/>
        </p:nvPicPr>
        <p:blipFill rotWithShape="1">
          <a:blip r:embed="rId2">
            <a:alphaModFix/>
          </a:blip>
          <a:srcRect/>
          <a:stretch/>
        </p:blipFill>
        <p:spPr>
          <a:xfrm>
            <a:off x="5740184" y="1577400"/>
            <a:ext cx="1103293" cy="4883433"/>
          </a:xfrm>
          <a:prstGeom prst="rect">
            <a:avLst/>
          </a:prstGeom>
          <a:noFill/>
          <a:ln>
            <a:noFill/>
          </a:ln>
        </p:spPr>
      </p:pic>
      <p:sp>
        <p:nvSpPr>
          <p:cNvPr id="331" name="Google Shape;331;p35"/>
          <p:cNvSpPr txBox="1">
            <a:spLocks noGrp="1"/>
          </p:cNvSpPr>
          <p:nvPr>
            <p:ph type="title" idx="6"/>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6 1">
  <p:cSld name="CUSTOM_28_1">
    <p:bg>
      <p:bgPr>
        <a:solidFill>
          <a:srgbClr val="FFFFFF"/>
        </a:solidFill>
        <a:effectLst/>
      </p:bgPr>
    </p:bg>
    <p:spTree>
      <p:nvGrpSpPr>
        <p:cNvPr id="1" name="Shape 332"/>
        <p:cNvGrpSpPr/>
        <p:nvPr/>
      </p:nvGrpSpPr>
      <p:grpSpPr>
        <a:xfrm>
          <a:off x="0" y="0"/>
          <a:ext cx="0" cy="0"/>
          <a:chOff x="0" y="0"/>
          <a:chExt cx="0" cy="0"/>
        </a:xfrm>
      </p:grpSpPr>
      <p:sp>
        <p:nvSpPr>
          <p:cNvPr id="333" name="Google Shape;333;p36"/>
          <p:cNvSpPr/>
          <p:nvPr/>
        </p:nvSpPr>
        <p:spPr>
          <a:xfrm>
            <a:off x="1478502" y="1577400"/>
            <a:ext cx="4262100" cy="6357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solidFill>
                <a:srgbClr val="FFFFFF"/>
              </a:solidFill>
              <a:latin typeface="Roboto Light"/>
              <a:ea typeface="Roboto Light"/>
              <a:cs typeface="Roboto Light"/>
              <a:sym typeface="Roboto Light"/>
            </a:endParaRPr>
          </a:p>
        </p:txBody>
      </p:sp>
      <p:sp>
        <p:nvSpPr>
          <p:cNvPr id="334" name="Google Shape;334;p36"/>
          <p:cNvSpPr txBox="1">
            <a:spLocks noGrp="1"/>
          </p:cNvSpPr>
          <p:nvPr>
            <p:ph type="title"/>
          </p:nvPr>
        </p:nvSpPr>
        <p:spPr>
          <a:xfrm>
            <a:off x="1572657" y="1626543"/>
            <a:ext cx="4041600" cy="5247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2400"/>
              <a:buFont typeface="Roboto Light"/>
              <a:buNone/>
              <a:defRPr sz="2400" b="0">
                <a:solidFill>
                  <a:schemeClr val="dk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35" name="Google Shape;335;p36"/>
          <p:cNvSpPr txBox="1">
            <a:spLocks noGrp="1"/>
          </p:cNvSpPr>
          <p:nvPr>
            <p:ph type="title" idx="2"/>
          </p:nvPr>
        </p:nvSpPr>
        <p:spPr>
          <a:xfrm>
            <a:off x="1194967" y="2495167"/>
            <a:ext cx="4545300" cy="3496500"/>
          </a:xfrm>
          <a:prstGeom prst="rect">
            <a:avLst/>
          </a:prstGeom>
        </p:spPr>
        <p:txBody>
          <a:bodyPr spcFirstLastPara="1" wrap="square" lIns="487675" tIns="121900" rIns="121900" bIns="121900" anchor="t" anchorCtr="0">
            <a:noAutofit/>
          </a:bodyPr>
          <a:lstStyle>
            <a:lvl1pPr lvl="0" rtl="0">
              <a:spcBef>
                <a:spcPts val="0"/>
              </a:spcBef>
              <a:spcAft>
                <a:spcPts val="0"/>
              </a:spcAft>
              <a:buClr>
                <a:schemeClr val="dk1"/>
              </a:buClr>
              <a:buSzPts val="2100"/>
              <a:buFont typeface="Roboto Light"/>
              <a:buNone/>
              <a:defRPr sz="2100" b="0">
                <a:solidFill>
                  <a:schemeClr val="dk1"/>
                </a:solidFill>
                <a:latin typeface="Roboto Light"/>
                <a:ea typeface="Roboto Light"/>
                <a:cs typeface="Roboto Light"/>
                <a:sym typeface="Roboto Light"/>
              </a:defRPr>
            </a:lvl1pPr>
            <a:lvl2pPr lvl="1" rtl="0">
              <a:spcBef>
                <a:spcPts val="0"/>
              </a:spcBef>
              <a:spcAft>
                <a:spcPts val="0"/>
              </a:spcAft>
              <a:buSzPts val="2100"/>
              <a:buNone/>
              <a:defRPr sz="2100">
                <a:latin typeface="Roboto Light"/>
                <a:ea typeface="Roboto Light"/>
                <a:cs typeface="Roboto Light"/>
                <a:sym typeface="Roboto Light"/>
              </a:defRPr>
            </a:lvl2pPr>
            <a:lvl3pPr lvl="2" rtl="0">
              <a:spcBef>
                <a:spcPts val="0"/>
              </a:spcBef>
              <a:spcAft>
                <a:spcPts val="0"/>
              </a:spcAft>
              <a:buSzPts val="2100"/>
              <a:buNone/>
              <a:defRPr sz="2100">
                <a:latin typeface="Roboto Light"/>
                <a:ea typeface="Roboto Light"/>
                <a:cs typeface="Roboto Light"/>
                <a:sym typeface="Roboto Light"/>
              </a:defRPr>
            </a:lvl3pPr>
            <a:lvl4pPr lvl="3" rtl="0">
              <a:spcBef>
                <a:spcPts val="0"/>
              </a:spcBef>
              <a:spcAft>
                <a:spcPts val="0"/>
              </a:spcAft>
              <a:buSzPts val="2100"/>
              <a:buNone/>
              <a:defRPr sz="2100">
                <a:latin typeface="Roboto Light"/>
                <a:ea typeface="Roboto Light"/>
                <a:cs typeface="Roboto Light"/>
                <a:sym typeface="Roboto Light"/>
              </a:defRPr>
            </a:lvl4pPr>
            <a:lvl5pPr lvl="4" rtl="0">
              <a:spcBef>
                <a:spcPts val="0"/>
              </a:spcBef>
              <a:spcAft>
                <a:spcPts val="0"/>
              </a:spcAft>
              <a:buSzPts val="2100"/>
              <a:buNone/>
              <a:defRPr sz="2100">
                <a:latin typeface="Roboto Light"/>
                <a:ea typeface="Roboto Light"/>
                <a:cs typeface="Roboto Light"/>
                <a:sym typeface="Roboto Light"/>
              </a:defRPr>
            </a:lvl5pPr>
            <a:lvl6pPr lvl="5" rtl="0">
              <a:spcBef>
                <a:spcPts val="0"/>
              </a:spcBef>
              <a:spcAft>
                <a:spcPts val="0"/>
              </a:spcAft>
              <a:buSzPts val="2100"/>
              <a:buNone/>
              <a:defRPr sz="2100">
                <a:latin typeface="Roboto Light"/>
                <a:ea typeface="Roboto Light"/>
                <a:cs typeface="Roboto Light"/>
                <a:sym typeface="Roboto Light"/>
              </a:defRPr>
            </a:lvl6pPr>
            <a:lvl7pPr lvl="6" rtl="0">
              <a:spcBef>
                <a:spcPts val="0"/>
              </a:spcBef>
              <a:spcAft>
                <a:spcPts val="0"/>
              </a:spcAft>
              <a:buSzPts val="2100"/>
              <a:buNone/>
              <a:defRPr sz="2100">
                <a:latin typeface="Roboto Light"/>
                <a:ea typeface="Roboto Light"/>
                <a:cs typeface="Roboto Light"/>
                <a:sym typeface="Roboto Light"/>
              </a:defRPr>
            </a:lvl7pPr>
            <a:lvl8pPr lvl="7" rtl="0">
              <a:spcBef>
                <a:spcPts val="0"/>
              </a:spcBef>
              <a:spcAft>
                <a:spcPts val="0"/>
              </a:spcAft>
              <a:buSzPts val="2100"/>
              <a:buNone/>
              <a:defRPr sz="2100">
                <a:latin typeface="Roboto Light"/>
                <a:ea typeface="Roboto Light"/>
                <a:cs typeface="Roboto Light"/>
                <a:sym typeface="Roboto Light"/>
              </a:defRPr>
            </a:lvl8pPr>
            <a:lvl9pPr lvl="8" rtl="0">
              <a:spcBef>
                <a:spcPts val="0"/>
              </a:spcBef>
              <a:spcAft>
                <a:spcPts val="0"/>
              </a:spcAft>
              <a:buSzPts val="2100"/>
              <a:buNone/>
              <a:defRPr sz="2100">
                <a:latin typeface="Roboto Light"/>
                <a:ea typeface="Roboto Light"/>
                <a:cs typeface="Roboto Light"/>
                <a:sym typeface="Roboto Light"/>
              </a:defRPr>
            </a:lvl9pPr>
          </a:lstStyle>
          <a:p>
            <a:endParaRPr/>
          </a:p>
        </p:txBody>
      </p:sp>
      <p:sp>
        <p:nvSpPr>
          <p:cNvPr id="336" name="Google Shape;336;p36"/>
          <p:cNvSpPr txBox="1">
            <a:spLocks noGrp="1"/>
          </p:cNvSpPr>
          <p:nvPr>
            <p:ph type="title" idx="3"/>
          </p:nvPr>
        </p:nvSpPr>
        <p:spPr>
          <a:xfrm>
            <a:off x="7098567" y="2495167"/>
            <a:ext cx="4809900" cy="3496500"/>
          </a:xfrm>
          <a:prstGeom prst="rect">
            <a:avLst/>
          </a:prstGeom>
        </p:spPr>
        <p:txBody>
          <a:bodyPr spcFirstLastPara="1" wrap="square" lIns="487675" tIns="121900" rIns="121900" bIns="121900" anchor="t" anchorCtr="0">
            <a:noAutofit/>
          </a:bodyPr>
          <a:lstStyle>
            <a:lvl1pPr lvl="0" rtl="0">
              <a:spcBef>
                <a:spcPts val="0"/>
              </a:spcBef>
              <a:spcAft>
                <a:spcPts val="0"/>
              </a:spcAft>
              <a:buClr>
                <a:schemeClr val="dk1"/>
              </a:buClr>
              <a:buSzPts val="2100"/>
              <a:buFont typeface="Roboto Light"/>
              <a:buNone/>
              <a:defRPr sz="2100" b="0">
                <a:solidFill>
                  <a:schemeClr val="dk1"/>
                </a:solidFill>
                <a:latin typeface="Roboto Light"/>
                <a:ea typeface="Roboto Light"/>
                <a:cs typeface="Roboto Light"/>
                <a:sym typeface="Roboto Light"/>
              </a:defRPr>
            </a:lvl1pPr>
            <a:lvl2pPr lvl="1" rtl="0">
              <a:spcBef>
                <a:spcPts val="0"/>
              </a:spcBef>
              <a:spcAft>
                <a:spcPts val="0"/>
              </a:spcAft>
              <a:buSzPts val="2100"/>
              <a:buNone/>
              <a:defRPr sz="2100">
                <a:latin typeface="Roboto Light"/>
                <a:ea typeface="Roboto Light"/>
                <a:cs typeface="Roboto Light"/>
                <a:sym typeface="Roboto Light"/>
              </a:defRPr>
            </a:lvl2pPr>
            <a:lvl3pPr lvl="2" rtl="0">
              <a:spcBef>
                <a:spcPts val="0"/>
              </a:spcBef>
              <a:spcAft>
                <a:spcPts val="0"/>
              </a:spcAft>
              <a:buSzPts val="2100"/>
              <a:buNone/>
              <a:defRPr sz="2100">
                <a:latin typeface="Roboto Light"/>
                <a:ea typeface="Roboto Light"/>
                <a:cs typeface="Roboto Light"/>
                <a:sym typeface="Roboto Light"/>
              </a:defRPr>
            </a:lvl3pPr>
            <a:lvl4pPr lvl="3" rtl="0">
              <a:spcBef>
                <a:spcPts val="0"/>
              </a:spcBef>
              <a:spcAft>
                <a:spcPts val="0"/>
              </a:spcAft>
              <a:buSzPts val="2100"/>
              <a:buNone/>
              <a:defRPr sz="2100">
                <a:latin typeface="Roboto Light"/>
                <a:ea typeface="Roboto Light"/>
                <a:cs typeface="Roboto Light"/>
                <a:sym typeface="Roboto Light"/>
              </a:defRPr>
            </a:lvl4pPr>
            <a:lvl5pPr lvl="4" rtl="0">
              <a:spcBef>
                <a:spcPts val="0"/>
              </a:spcBef>
              <a:spcAft>
                <a:spcPts val="0"/>
              </a:spcAft>
              <a:buSzPts val="2100"/>
              <a:buNone/>
              <a:defRPr sz="2100">
                <a:latin typeface="Roboto Light"/>
                <a:ea typeface="Roboto Light"/>
                <a:cs typeface="Roboto Light"/>
                <a:sym typeface="Roboto Light"/>
              </a:defRPr>
            </a:lvl5pPr>
            <a:lvl6pPr lvl="5" rtl="0">
              <a:spcBef>
                <a:spcPts val="0"/>
              </a:spcBef>
              <a:spcAft>
                <a:spcPts val="0"/>
              </a:spcAft>
              <a:buSzPts val="2100"/>
              <a:buNone/>
              <a:defRPr sz="2100">
                <a:latin typeface="Roboto Light"/>
                <a:ea typeface="Roboto Light"/>
                <a:cs typeface="Roboto Light"/>
                <a:sym typeface="Roboto Light"/>
              </a:defRPr>
            </a:lvl6pPr>
            <a:lvl7pPr lvl="6" rtl="0">
              <a:spcBef>
                <a:spcPts val="0"/>
              </a:spcBef>
              <a:spcAft>
                <a:spcPts val="0"/>
              </a:spcAft>
              <a:buSzPts val="2100"/>
              <a:buNone/>
              <a:defRPr sz="2100">
                <a:latin typeface="Roboto Light"/>
                <a:ea typeface="Roboto Light"/>
                <a:cs typeface="Roboto Light"/>
                <a:sym typeface="Roboto Light"/>
              </a:defRPr>
            </a:lvl7pPr>
            <a:lvl8pPr lvl="7" rtl="0">
              <a:spcBef>
                <a:spcPts val="0"/>
              </a:spcBef>
              <a:spcAft>
                <a:spcPts val="0"/>
              </a:spcAft>
              <a:buSzPts val="2100"/>
              <a:buNone/>
              <a:defRPr sz="2100">
                <a:latin typeface="Roboto Light"/>
                <a:ea typeface="Roboto Light"/>
                <a:cs typeface="Roboto Light"/>
                <a:sym typeface="Roboto Light"/>
              </a:defRPr>
            </a:lvl8pPr>
            <a:lvl9pPr lvl="8" rtl="0">
              <a:spcBef>
                <a:spcPts val="0"/>
              </a:spcBef>
              <a:spcAft>
                <a:spcPts val="0"/>
              </a:spcAft>
              <a:buSzPts val="2100"/>
              <a:buNone/>
              <a:defRPr sz="2100">
                <a:latin typeface="Roboto Light"/>
                <a:ea typeface="Roboto Light"/>
                <a:cs typeface="Roboto Light"/>
                <a:sym typeface="Roboto Light"/>
              </a:defRPr>
            </a:lvl9pPr>
          </a:lstStyle>
          <a:p>
            <a:endParaRPr/>
          </a:p>
        </p:txBody>
      </p:sp>
      <p:sp>
        <p:nvSpPr>
          <p:cNvPr id="337" name="Google Shape;337;p36"/>
          <p:cNvSpPr txBox="1">
            <a:spLocks noGrp="1"/>
          </p:cNvSpPr>
          <p:nvPr>
            <p:ph type="title" idx="4"/>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338" name="Google Shape;338;p36"/>
          <p:cNvPicPr preferRelativeResize="0"/>
          <p:nvPr/>
        </p:nvPicPr>
        <p:blipFill rotWithShape="1">
          <a:blip r:embed="rId2">
            <a:alphaModFix/>
          </a:blip>
          <a:srcRect/>
          <a:stretch/>
        </p:blipFill>
        <p:spPr>
          <a:xfrm>
            <a:off x="5740184" y="1577400"/>
            <a:ext cx="1103293" cy="4883433"/>
          </a:xfrm>
          <a:prstGeom prst="rect">
            <a:avLst/>
          </a:prstGeom>
          <a:noFill/>
          <a:ln>
            <a:noFill/>
          </a:ln>
        </p:spPr>
      </p:pic>
      <p:grpSp>
        <p:nvGrpSpPr>
          <p:cNvPr id="339" name="Google Shape;339;p36"/>
          <p:cNvGrpSpPr/>
          <p:nvPr/>
        </p:nvGrpSpPr>
        <p:grpSpPr>
          <a:xfrm>
            <a:off x="609544" y="1587237"/>
            <a:ext cx="711186" cy="711306"/>
            <a:chOff x="457200" y="1378813"/>
            <a:chExt cx="695400" cy="695450"/>
          </a:xfrm>
        </p:grpSpPr>
        <p:sp>
          <p:nvSpPr>
            <p:cNvPr id="340" name="Google Shape;340;p36"/>
            <p:cNvSpPr/>
            <p:nvPr/>
          </p:nvSpPr>
          <p:spPr>
            <a:xfrm>
              <a:off x="457200" y="1378813"/>
              <a:ext cx="695400" cy="621300"/>
            </a:xfrm>
            <a:prstGeom prst="roundRect">
              <a:avLst>
                <a:gd name="adj" fmla="val 16667"/>
              </a:avLst>
            </a:prstGeom>
            <a:solidFill>
              <a:schemeClr val="dk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Roboto Light"/>
                  <a:ea typeface="Roboto Light"/>
                  <a:cs typeface="Roboto Light"/>
                  <a:sym typeface="Roboto Light"/>
                </a:rPr>
                <a:t>01</a:t>
              </a:r>
              <a:endParaRPr sz="2800" b="0" i="0" u="none" strike="noStrike" cap="none">
                <a:solidFill>
                  <a:schemeClr val="lt1"/>
                </a:solidFill>
                <a:latin typeface="Roboto Light"/>
                <a:ea typeface="Roboto Light"/>
                <a:cs typeface="Roboto Light"/>
                <a:sym typeface="Roboto Light"/>
              </a:endParaRPr>
            </a:p>
          </p:txBody>
        </p:sp>
        <p:sp>
          <p:nvSpPr>
            <p:cNvPr id="341" name="Google Shape;341;p36"/>
            <p:cNvSpPr/>
            <p:nvPr/>
          </p:nvSpPr>
          <p:spPr>
            <a:xfrm rot="10800000">
              <a:off x="634726" y="1885638"/>
              <a:ext cx="340325" cy="188625"/>
            </a:xfrm>
            <a:prstGeom prst="flowChartExtra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342" name="Google Shape;342;p36"/>
          <p:cNvGrpSpPr/>
          <p:nvPr/>
        </p:nvGrpSpPr>
        <p:grpSpPr>
          <a:xfrm>
            <a:off x="6502483" y="1587237"/>
            <a:ext cx="711186" cy="711306"/>
            <a:chOff x="2605668" y="1378813"/>
            <a:chExt cx="695400" cy="695450"/>
          </a:xfrm>
        </p:grpSpPr>
        <p:sp>
          <p:nvSpPr>
            <p:cNvPr id="343" name="Google Shape;343;p36"/>
            <p:cNvSpPr/>
            <p:nvPr/>
          </p:nvSpPr>
          <p:spPr>
            <a:xfrm>
              <a:off x="2605668" y="1378813"/>
              <a:ext cx="695400" cy="6213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2"/>
                  </a:solidFill>
                  <a:latin typeface="Roboto Light"/>
                  <a:ea typeface="Roboto Light"/>
                  <a:cs typeface="Roboto Light"/>
                  <a:sym typeface="Roboto Light"/>
                </a:rPr>
                <a:t>02</a:t>
              </a:r>
              <a:endParaRPr sz="2800" b="0" i="0" u="none" strike="noStrike" cap="none">
                <a:solidFill>
                  <a:schemeClr val="dk2"/>
                </a:solidFill>
                <a:latin typeface="Roboto Light"/>
                <a:ea typeface="Roboto Light"/>
                <a:cs typeface="Roboto Light"/>
                <a:sym typeface="Roboto Light"/>
              </a:endParaRPr>
            </a:p>
          </p:txBody>
        </p:sp>
        <p:sp>
          <p:nvSpPr>
            <p:cNvPr id="344" name="Google Shape;344;p36"/>
            <p:cNvSpPr/>
            <p:nvPr/>
          </p:nvSpPr>
          <p:spPr>
            <a:xfrm rot="10800000">
              <a:off x="2783210" y="1885638"/>
              <a:ext cx="340325" cy="188625"/>
            </a:xfrm>
            <a:prstGeom prst="flowChartExtra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Arial"/>
                <a:ea typeface="Arial"/>
                <a:cs typeface="Arial"/>
                <a:sym typeface="Arial"/>
              </a:endParaRPr>
            </a:p>
          </p:txBody>
        </p:sp>
      </p:grpSp>
      <p:sp>
        <p:nvSpPr>
          <p:cNvPr id="345" name="Google Shape;345;p36"/>
          <p:cNvSpPr/>
          <p:nvPr/>
        </p:nvSpPr>
        <p:spPr>
          <a:xfrm>
            <a:off x="7371969" y="1577400"/>
            <a:ext cx="4262100" cy="6357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solidFill>
                <a:srgbClr val="FFFFFF"/>
              </a:solidFill>
              <a:latin typeface="Roboto Light"/>
              <a:ea typeface="Roboto Light"/>
              <a:cs typeface="Roboto Light"/>
              <a:sym typeface="Roboto Light"/>
            </a:endParaRPr>
          </a:p>
        </p:txBody>
      </p:sp>
      <p:sp>
        <p:nvSpPr>
          <p:cNvPr id="346" name="Google Shape;346;p36"/>
          <p:cNvSpPr txBox="1">
            <a:spLocks noGrp="1"/>
          </p:cNvSpPr>
          <p:nvPr>
            <p:ph type="title" idx="5"/>
          </p:nvPr>
        </p:nvSpPr>
        <p:spPr>
          <a:xfrm>
            <a:off x="7466124" y="1626543"/>
            <a:ext cx="4041600" cy="5247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2400"/>
              <a:buFont typeface="Roboto Light"/>
              <a:buNone/>
              <a:defRPr sz="2400" b="0">
                <a:solidFill>
                  <a:schemeClr val="dk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47" name="Google Shape;347;p36"/>
          <p:cNvSpPr txBox="1">
            <a:spLocks noGrp="1"/>
          </p:cNvSpPr>
          <p:nvPr>
            <p:ph type="title" idx="6"/>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1 1">
  <p:cSld name="CUSTOM_25_1">
    <p:spTree>
      <p:nvGrpSpPr>
        <p:cNvPr id="1" name="Shape 348"/>
        <p:cNvGrpSpPr/>
        <p:nvPr/>
      </p:nvGrpSpPr>
      <p:grpSpPr>
        <a:xfrm>
          <a:off x="0" y="0"/>
          <a:ext cx="0" cy="0"/>
          <a:chOff x="0" y="0"/>
          <a:chExt cx="0" cy="0"/>
        </a:xfrm>
      </p:grpSpPr>
      <p:sp>
        <p:nvSpPr>
          <p:cNvPr id="349" name="Google Shape;349;p37"/>
          <p:cNvSpPr txBox="1"/>
          <p:nvPr/>
        </p:nvSpPr>
        <p:spPr>
          <a:xfrm>
            <a:off x="406400" y="1448600"/>
            <a:ext cx="2698800" cy="4909500"/>
          </a:xfrm>
          <a:prstGeom prst="rect">
            <a:avLst/>
          </a:prstGeom>
          <a:solidFill>
            <a:srgbClr val="00C7CC"/>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0" name="Google Shape;350;p37"/>
          <p:cNvSpPr txBox="1"/>
          <p:nvPr/>
        </p:nvSpPr>
        <p:spPr>
          <a:xfrm>
            <a:off x="3301222" y="1448600"/>
            <a:ext cx="2698800" cy="4909500"/>
          </a:xfrm>
          <a:prstGeom prst="rect">
            <a:avLst/>
          </a:prstGeom>
          <a:solidFill>
            <a:srgbClr val="FCB912"/>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1" name="Google Shape;351;p37"/>
          <p:cNvSpPr txBox="1"/>
          <p:nvPr/>
        </p:nvSpPr>
        <p:spPr>
          <a:xfrm>
            <a:off x="6196044" y="1448600"/>
            <a:ext cx="2698800" cy="4909500"/>
          </a:xfrm>
          <a:prstGeom prst="rect">
            <a:avLst/>
          </a:prstGeom>
          <a:solidFill>
            <a:srgbClr val="2E5E73"/>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2" name="Google Shape;352;p37"/>
          <p:cNvSpPr txBox="1"/>
          <p:nvPr/>
        </p:nvSpPr>
        <p:spPr>
          <a:xfrm>
            <a:off x="9090867" y="1448600"/>
            <a:ext cx="2698800" cy="4909500"/>
          </a:xfrm>
          <a:prstGeom prst="rect">
            <a:avLst/>
          </a:prstGeom>
          <a:solidFill>
            <a:srgbClr val="AADCF2"/>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3" name="Google Shape;353;p37"/>
          <p:cNvSpPr/>
          <p:nvPr/>
        </p:nvSpPr>
        <p:spPr>
          <a:xfrm>
            <a:off x="9286467"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2E5E73"/>
                </a:solidFill>
                <a:latin typeface="Roboto"/>
                <a:ea typeface="Roboto"/>
                <a:cs typeface="Roboto"/>
                <a:sym typeface="Roboto"/>
              </a:rPr>
              <a:t>Title</a:t>
            </a:r>
            <a:endParaRPr sz="2300" b="1">
              <a:solidFill>
                <a:srgbClr val="2E5E73"/>
              </a:solidFill>
              <a:latin typeface="Roboto"/>
              <a:ea typeface="Roboto"/>
              <a:cs typeface="Roboto"/>
              <a:sym typeface="Roboto"/>
            </a:endParaRPr>
          </a:p>
        </p:txBody>
      </p:sp>
      <p:sp>
        <p:nvSpPr>
          <p:cNvPr id="354" name="Google Shape;354;p37"/>
          <p:cNvSpPr/>
          <p:nvPr/>
        </p:nvSpPr>
        <p:spPr>
          <a:xfrm>
            <a:off x="9488500" y="274935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5" name="Google Shape;355;p37"/>
          <p:cNvSpPr txBox="1"/>
          <p:nvPr/>
        </p:nvSpPr>
        <p:spPr>
          <a:xfrm>
            <a:off x="9695783" y="272055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56" name="Google Shape;356;p37"/>
          <p:cNvSpPr/>
          <p:nvPr/>
        </p:nvSpPr>
        <p:spPr>
          <a:xfrm>
            <a:off x="9264819" y="271013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57" name="Google Shape;357;p37"/>
          <p:cNvSpPr/>
          <p:nvPr/>
        </p:nvSpPr>
        <p:spPr>
          <a:xfrm>
            <a:off x="6391650"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FFFFFF"/>
                </a:solidFill>
                <a:latin typeface="Roboto"/>
                <a:ea typeface="Roboto"/>
                <a:cs typeface="Roboto"/>
                <a:sym typeface="Roboto"/>
              </a:rPr>
              <a:t>Title</a:t>
            </a:r>
            <a:endParaRPr sz="2300" b="1">
              <a:solidFill>
                <a:srgbClr val="FFFFFF"/>
              </a:solidFill>
              <a:latin typeface="Roboto"/>
              <a:ea typeface="Roboto"/>
              <a:cs typeface="Roboto"/>
              <a:sym typeface="Roboto"/>
            </a:endParaRPr>
          </a:p>
        </p:txBody>
      </p:sp>
      <p:sp>
        <p:nvSpPr>
          <p:cNvPr id="358" name="Google Shape;358;p37"/>
          <p:cNvSpPr/>
          <p:nvPr/>
        </p:nvSpPr>
        <p:spPr>
          <a:xfrm>
            <a:off x="3496833"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082D49"/>
                </a:solidFill>
                <a:latin typeface="Roboto"/>
                <a:ea typeface="Roboto"/>
                <a:cs typeface="Roboto"/>
                <a:sym typeface="Roboto"/>
              </a:rPr>
              <a:t>Title</a:t>
            </a:r>
            <a:endParaRPr sz="2300" b="1">
              <a:solidFill>
                <a:srgbClr val="082D49"/>
              </a:solidFill>
              <a:latin typeface="Roboto"/>
              <a:ea typeface="Roboto"/>
              <a:cs typeface="Roboto"/>
              <a:sym typeface="Roboto"/>
            </a:endParaRPr>
          </a:p>
        </p:txBody>
      </p:sp>
      <p:sp>
        <p:nvSpPr>
          <p:cNvPr id="359" name="Google Shape;359;p37"/>
          <p:cNvSpPr/>
          <p:nvPr/>
        </p:nvSpPr>
        <p:spPr>
          <a:xfrm>
            <a:off x="602033"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FFFFFF"/>
                </a:solidFill>
                <a:latin typeface="Roboto"/>
                <a:ea typeface="Roboto"/>
                <a:cs typeface="Roboto"/>
                <a:sym typeface="Roboto"/>
              </a:rPr>
              <a:t>Title</a:t>
            </a:r>
            <a:endParaRPr sz="2300" b="1">
              <a:solidFill>
                <a:srgbClr val="FFFFFF"/>
              </a:solidFill>
              <a:latin typeface="Roboto"/>
              <a:ea typeface="Roboto"/>
              <a:cs typeface="Roboto"/>
              <a:sym typeface="Roboto"/>
            </a:endParaRPr>
          </a:p>
        </p:txBody>
      </p:sp>
      <p:sp>
        <p:nvSpPr>
          <p:cNvPr id="360" name="Google Shape;360;p37"/>
          <p:cNvSpPr/>
          <p:nvPr/>
        </p:nvSpPr>
        <p:spPr>
          <a:xfrm>
            <a:off x="804067" y="2749359"/>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1" name="Google Shape;361;p37"/>
          <p:cNvSpPr txBox="1"/>
          <p:nvPr/>
        </p:nvSpPr>
        <p:spPr>
          <a:xfrm>
            <a:off x="1011350" y="2720559"/>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2" name="Google Shape;362;p37"/>
          <p:cNvSpPr/>
          <p:nvPr/>
        </p:nvSpPr>
        <p:spPr>
          <a:xfrm>
            <a:off x="580386" y="2710148"/>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63" name="Google Shape;363;p37"/>
          <p:cNvSpPr/>
          <p:nvPr/>
        </p:nvSpPr>
        <p:spPr>
          <a:xfrm>
            <a:off x="804067"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4" name="Google Shape;364;p37"/>
          <p:cNvSpPr txBox="1"/>
          <p:nvPr/>
        </p:nvSpPr>
        <p:spPr>
          <a:xfrm>
            <a:off x="1011350"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5" name="Google Shape;365;p37"/>
          <p:cNvSpPr/>
          <p:nvPr/>
        </p:nvSpPr>
        <p:spPr>
          <a:xfrm>
            <a:off x="580386"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366" name="Google Shape;366;p37"/>
          <p:cNvSpPr/>
          <p:nvPr/>
        </p:nvSpPr>
        <p:spPr>
          <a:xfrm>
            <a:off x="804067"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37"/>
          <p:cNvSpPr txBox="1"/>
          <p:nvPr/>
        </p:nvSpPr>
        <p:spPr>
          <a:xfrm>
            <a:off x="1011350"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8" name="Google Shape;368;p37"/>
          <p:cNvSpPr/>
          <p:nvPr/>
        </p:nvSpPr>
        <p:spPr>
          <a:xfrm>
            <a:off x="580386"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369" name="Google Shape;369;p37"/>
          <p:cNvSpPr/>
          <p:nvPr/>
        </p:nvSpPr>
        <p:spPr>
          <a:xfrm>
            <a:off x="804067"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0" name="Google Shape;370;p37"/>
          <p:cNvSpPr txBox="1"/>
          <p:nvPr/>
        </p:nvSpPr>
        <p:spPr>
          <a:xfrm>
            <a:off x="1011350"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1" name="Google Shape;371;p37"/>
          <p:cNvSpPr/>
          <p:nvPr/>
        </p:nvSpPr>
        <p:spPr>
          <a:xfrm>
            <a:off x="580386"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372" name="Google Shape;372;p37"/>
          <p:cNvSpPr/>
          <p:nvPr/>
        </p:nvSpPr>
        <p:spPr>
          <a:xfrm>
            <a:off x="804067"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3" name="Google Shape;373;p37"/>
          <p:cNvSpPr txBox="1"/>
          <p:nvPr/>
        </p:nvSpPr>
        <p:spPr>
          <a:xfrm>
            <a:off x="1011350"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4" name="Google Shape;374;p37"/>
          <p:cNvSpPr/>
          <p:nvPr/>
        </p:nvSpPr>
        <p:spPr>
          <a:xfrm>
            <a:off x="580386"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375" name="Google Shape;375;p37"/>
          <p:cNvSpPr/>
          <p:nvPr/>
        </p:nvSpPr>
        <p:spPr>
          <a:xfrm>
            <a:off x="804067"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37"/>
          <p:cNvSpPr txBox="1"/>
          <p:nvPr/>
        </p:nvSpPr>
        <p:spPr>
          <a:xfrm>
            <a:off x="1011350"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7" name="Google Shape;377;p37"/>
          <p:cNvSpPr/>
          <p:nvPr/>
        </p:nvSpPr>
        <p:spPr>
          <a:xfrm>
            <a:off x="580386"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378" name="Google Shape;378;p37"/>
          <p:cNvSpPr/>
          <p:nvPr/>
        </p:nvSpPr>
        <p:spPr>
          <a:xfrm>
            <a:off x="804067"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9" name="Google Shape;379;p37"/>
          <p:cNvSpPr txBox="1"/>
          <p:nvPr/>
        </p:nvSpPr>
        <p:spPr>
          <a:xfrm>
            <a:off x="1011350"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0" name="Google Shape;380;p37"/>
          <p:cNvSpPr/>
          <p:nvPr/>
        </p:nvSpPr>
        <p:spPr>
          <a:xfrm>
            <a:off x="580386"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381" name="Google Shape;381;p37"/>
          <p:cNvSpPr/>
          <p:nvPr/>
        </p:nvSpPr>
        <p:spPr>
          <a:xfrm>
            <a:off x="9488500"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2" name="Google Shape;382;p37"/>
          <p:cNvSpPr txBox="1"/>
          <p:nvPr/>
        </p:nvSpPr>
        <p:spPr>
          <a:xfrm>
            <a:off x="9695783"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3" name="Google Shape;383;p37"/>
          <p:cNvSpPr/>
          <p:nvPr/>
        </p:nvSpPr>
        <p:spPr>
          <a:xfrm>
            <a:off x="9264819"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384" name="Google Shape;384;p37"/>
          <p:cNvSpPr/>
          <p:nvPr/>
        </p:nvSpPr>
        <p:spPr>
          <a:xfrm>
            <a:off x="9488500"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5" name="Google Shape;385;p37"/>
          <p:cNvSpPr txBox="1"/>
          <p:nvPr/>
        </p:nvSpPr>
        <p:spPr>
          <a:xfrm>
            <a:off x="9695783"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6" name="Google Shape;386;p37"/>
          <p:cNvSpPr/>
          <p:nvPr/>
        </p:nvSpPr>
        <p:spPr>
          <a:xfrm>
            <a:off x="9264819"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387" name="Google Shape;387;p37"/>
          <p:cNvSpPr/>
          <p:nvPr/>
        </p:nvSpPr>
        <p:spPr>
          <a:xfrm>
            <a:off x="3698850" y="2749359"/>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8" name="Google Shape;388;p37"/>
          <p:cNvSpPr txBox="1"/>
          <p:nvPr/>
        </p:nvSpPr>
        <p:spPr>
          <a:xfrm>
            <a:off x="3906133" y="2720559"/>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9" name="Google Shape;389;p37"/>
          <p:cNvSpPr/>
          <p:nvPr/>
        </p:nvSpPr>
        <p:spPr>
          <a:xfrm>
            <a:off x="3475169" y="2710148"/>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90" name="Google Shape;390;p37"/>
          <p:cNvSpPr/>
          <p:nvPr/>
        </p:nvSpPr>
        <p:spPr>
          <a:xfrm>
            <a:off x="3698850"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1" name="Google Shape;391;p37"/>
          <p:cNvSpPr txBox="1"/>
          <p:nvPr/>
        </p:nvSpPr>
        <p:spPr>
          <a:xfrm>
            <a:off x="3906133"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2" name="Google Shape;392;p37"/>
          <p:cNvSpPr/>
          <p:nvPr/>
        </p:nvSpPr>
        <p:spPr>
          <a:xfrm>
            <a:off x="3475169"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393" name="Google Shape;393;p37"/>
          <p:cNvSpPr/>
          <p:nvPr/>
        </p:nvSpPr>
        <p:spPr>
          <a:xfrm>
            <a:off x="3698850"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4" name="Google Shape;394;p37"/>
          <p:cNvSpPr txBox="1"/>
          <p:nvPr/>
        </p:nvSpPr>
        <p:spPr>
          <a:xfrm>
            <a:off x="3906133"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5" name="Google Shape;395;p37"/>
          <p:cNvSpPr/>
          <p:nvPr/>
        </p:nvSpPr>
        <p:spPr>
          <a:xfrm>
            <a:off x="3475169"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396" name="Google Shape;396;p37"/>
          <p:cNvSpPr/>
          <p:nvPr/>
        </p:nvSpPr>
        <p:spPr>
          <a:xfrm>
            <a:off x="6593700" y="2749359"/>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7" name="Google Shape;397;p37"/>
          <p:cNvSpPr txBox="1"/>
          <p:nvPr/>
        </p:nvSpPr>
        <p:spPr>
          <a:xfrm>
            <a:off x="6800983" y="2720559"/>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8" name="Google Shape;398;p37"/>
          <p:cNvSpPr/>
          <p:nvPr/>
        </p:nvSpPr>
        <p:spPr>
          <a:xfrm>
            <a:off x="6370019" y="2710148"/>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99" name="Google Shape;399;p37"/>
          <p:cNvSpPr/>
          <p:nvPr/>
        </p:nvSpPr>
        <p:spPr>
          <a:xfrm>
            <a:off x="6593700"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0" name="Google Shape;400;p37"/>
          <p:cNvSpPr txBox="1"/>
          <p:nvPr/>
        </p:nvSpPr>
        <p:spPr>
          <a:xfrm>
            <a:off x="6800983"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1" name="Google Shape;401;p37"/>
          <p:cNvSpPr/>
          <p:nvPr/>
        </p:nvSpPr>
        <p:spPr>
          <a:xfrm>
            <a:off x="6370019"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402" name="Google Shape;402;p37"/>
          <p:cNvSpPr/>
          <p:nvPr/>
        </p:nvSpPr>
        <p:spPr>
          <a:xfrm>
            <a:off x="3698850"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3" name="Google Shape;403;p37"/>
          <p:cNvSpPr txBox="1"/>
          <p:nvPr/>
        </p:nvSpPr>
        <p:spPr>
          <a:xfrm>
            <a:off x="3906133"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4" name="Google Shape;404;p37"/>
          <p:cNvSpPr/>
          <p:nvPr/>
        </p:nvSpPr>
        <p:spPr>
          <a:xfrm>
            <a:off x="3475169"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405" name="Google Shape;405;p37"/>
          <p:cNvSpPr/>
          <p:nvPr/>
        </p:nvSpPr>
        <p:spPr>
          <a:xfrm>
            <a:off x="3698850"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6" name="Google Shape;406;p37"/>
          <p:cNvSpPr txBox="1"/>
          <p:nvPr/>
        </p:nvSpPr>
        <p:spPr>
          <a:xfrm>
            <a:off x="3906133"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7" name="Google Shape;407;p37"/>
          <p:cNvSpPr/>
          <p:nvPr/>
        </p:nvSpPr>
        <p:spPr>
          <a:xfrm>
            <a:off x="3475169"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408" name="Google Shape;408;p37"/>
          <p:cNvSpPr/>
          <p:nvPr/>
        </p:nvSpPr>
        <p:spPr>
          <a:xfrm>
            <a:off x="3698850"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9" name="Google Shape;409;p37"/>
          <p:cNvSpPr txBox="1"/>
          <p:nvPr/>
        </p:nvSpPr>
        <p:spPr>
          <a:xfrm>
            <a:off x="3906133"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0" name="Google Shape;410;p37"/>
          <p:cNvSpPr/>
          <p:nvPr/>
        </p:nvSpPr>
        <p:spPr>
          <a:xfrm>
            <a:off x="3475169"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411" name="Google Shape;411;p37"/>
          <p:cNvSpPr/>
          <p:nvPr/>
        </p:nvSpPr>
        <p:spPr>
          <a:xfrm>
            <a:off x="3698850"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2" name="Google Shape;412;p37"/>
          <p:cNvSpPr txBox="1"/>
          <p:nvPr/>
        </p:nvSpPr>
        <p:spPr>
          <a:xfrm>
            <a:off x="3906133"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3" name="Google Shape;413;p37"/>
          <p:cNvSpPr/>
          <p:nvPr/>
        </p:nvSpPr>
        <p:spPr>
          <a:xfrm>
            <a:off x="3475169"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414" name="Google Shape;414;p37"/>
          <p:cNvSpPr/>
          <p:nvPr/>
        </p:nvSpPr>
        <p:spPr>
          <a:xfrm>
            <a:off x="6593683"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5" name="Google Shape;415;p37"/>
          <p:cNvSpPr txBox="1"/>
          <p:nvPr/>
        </p:nvSpPr>
        <p:spPr>
          <a:xfrm>
            <a:off x="6800967"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6" name="Google Shape;416;p37"/>
          <p:cNvSpPr/>
          <p:nvPr/>
        </p:nvSpPr>
        <p:spPr>
          <a:xfrm>
            <a:off x="6370003"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417" name="Google Shape;417;p37"/>
          <p:cNvSpPr/>
          <p:nvPr/>
        </p:nvSpPr>
        <p:spPr>
          <a:xfrm>
            <a:off x="6593683"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8" name="Google Shape;418;p37"/>
          <p:cNvSpPr txBox="1"/>
          <p:nvPr/>
        </p:nvSpPr>
        <p:spPr>
          <a:xfrm>
            <a:off x="6800967"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9" name="Google Shape;419;p37"/>
          <p:cNvSpPr/>
          <p:nvPr/>
        </p:nvSpPr>
        <p:spPr>
          <a:xfrm>
            <a:off x="6370003"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420" name="Google Shape;420;p37"/>
          <p:cNvSpPr/>
          <p:nvPr/>
        </p:nvSpPr>
        <p:spPr>
          <a:xfrm>
            <a:off x="6593683"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1" name="Google Shape;421;p37"/>
          <p:cNvSpPr txBox="1"/>
          <p:nvPr/>
        </p:nvSpPr>
        <p:spPr>
          <a:xfrm>
            <a:off x="6800967"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2" name="Google Shape;422;p37"/>
          <p:cNvSpPr/>
          <p:nvPr/>
        </p:nvSpPr>
        <p:spPr>
          <a:xfrm>
            <a:off x="6370003"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423" name="Google Shape;423;p37"/>
          <p:cNvSpPr/>
          <p:nvPr/>
        </p:nvSpPr>
        <p:spPr>
          <a:xfrm>
            <a:off x="6593683"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4" name="Google Shape;424;p37"/>
          <p:cNvSpPr txBox="1"/>
          <p:nvPr/>
        </p:nvSpPr>
        <p:spPr>
          <a:xfrm>
            <a:off x="6800967"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5" name="Google Shape;425;p37"/>
          <p:cNvSpPr/>
          <p:nvPr/>
        </p:nvSpPr>
        <p:spPr>
          <a:xfrm>
            <a:off x="6370003"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426" name="Google Shape;426;p37"/>
          <p:cNvSpPr/>
          <p:nvPr/>
        </p:nvSpPr>
        <p:spPr>
          <a:xfrm>
            <a:off x="9488517"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7" name="Google Shape;427;p37"/>
          <p:cNvSpPr txBox="1"/>
          <p:nvPr/>
        </p:nvSpPr>
        <p:spPr>
          <a:xfrm>
            <a:off x="9695800"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8" name="Google Shape;428;p37"/>
          <p:cNvSpPr/>
          <p:nvPr/>
        </p:nvSpPr>
        <p:spPr>
          <a:xfrm>
            <a:off x="9264836"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429" name="Google Shape;429;p37"/>
          <p:cNvSpPr/>
          <p:nvPr/>
        </p:nvSpPr>
        <p:spPr>
          <a:xfrm>
            <a:off x="9488517"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0" name="Google Shape;430;p37"/>
          <p:cNvSpPr txBox="1"/>
          <p:nvPr/>
        </p:nvSpPr>
        <p:spPr>
          <a:xfrm>
            <a:off x="9695800"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1" name="Google Shape;431;p37"/>
          <p:cNvSpPr/>
          <p:nvPr/>
        </p:nvSpPr>
        <p:spPr>
          <a:xfrm>
            <a:off x="9264836"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432" name="Google Shape;432;p37"/>
          <p:cNvSpPr/>
          <p:nvPr/>
        </p:nvSpPr>
        <p:spPr>
          <a:xfrm>
            <a:off x="9488517"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3" name="Google Shape;433;p37"/>
          <p:cNvSpPr txBox="1"/>
          <p:nvPr/>
        </p:nvSpPr>
        <p:spPr>
          <a:xfrm>
            <a:off x="9695800"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4" name="Google Shape;434;p37"/>
          <p:cNvSpPr/>
          <p:nvPr/>
        </p:nvSpPr>
        <p:spPr>
          <a:xfrm>
            <a:off x="9264836"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435" name="Google Shape;435;p37"/>
          <p:cNvSpPr/>
          <p:nvPr/>
        </p:nvSpPr>
        <p:spPr>
          <a:xfrm>
            <a:off x="9488517"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6" name="Google Shape;436;p37"/>
          <p:cNvSpPr txBox="1"/>
          <p:nvPr/>
        </p:nvSpPr>
        <p:spPr>
          <a:xfrm>
            <a:off x="9695800"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7" name="Google Shape;437;p37"/>
          <p:cNvSpPr/>
          <p:nvPr/>
        </p:nvSpPr>
        <p:spPr>
          <a:xfrm>
            <a:off x="9264836"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438" name="Google Shape;438;p37"/>
          <p:cNvSpPr/>
          <p:nvPr/>
        </p:nvSpPr>
        <p:spPr>
          <a:xfrm>
            <a:off x="6593700"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9" name="Google Shape;439;p37"/>
          <p:cNvSpPr txBox="1"/>
          <p:nvPr/>
        </p:nvSpPr>
        <p:spPr>
          <a:xfrm>
            <a:off x="6800983"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40" name="Google Shape;440;p37"/>
          <p:cNvSpPr/>
          <p:nvPr/>
        </p:nvSpPr>
        <p:spPr>
          <a:xfrm>
            <a:off x="6370019"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441" name="Google Shape;441;p37"/>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42" name="Google Shape;442;p37"/>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efinition slide">
  <p:cSld name="CUSTOM_22">
    <p:bg>
      <p:bgPr>
        <a:solidFill>
          <a:srgbClr val="F2F2F2"/>
        </a:solidFill>
        <a:effectLst/>
      </p:bgPr>
    </p:bg>
    <p:spTree>
      <p:nvGrpSpPr>
        <p:cNvPr id="1" name="Shape 443"/>
        <p:cNvGrpSpPr/>
        <p:nvPr/>
      </p:nvGrpSpPr>
      <p:grpSpPr>
        <a:xfrm>
          <a:off x="0" y="0"/>
          <a:ext cx="0" cy="0"/>
          <a:chOff x="0" y="0"/>
          <a:chExt cx="0" cy="0"/>
        </a:xfrm>
      </p:grpSpPr>
      <p:pic>
        <p:nvPicPr>
          <p:cNvPr id="444" name="Google Shape;444;p38"/>
          <p:cNvPicPr preferRelativeResize="0"/>
          <p:nvPr/>
        </p:nvPicPr>
        <p:blipFill rotWithShape="1">
          <a:blip r:embed="rId2">
            <a:alphaModFix amt="11000"/>
          </a:blip>
          <a:srcRect l="-6410" t="-3050" r="6410" b="7136"/>
          <a:stretch/>
        </p:blipFill>
        <p:spPr>
          <a:xfrm>
            <a:off x="6876987" y="3562800"/>
            <a:ext cx="5315012" cy="3295200"/>
          </a:xfrm>
          <a:prstGeom prst="rect">
            <a:avLst/>
          </a:prstGeom>
          <a:noFill/>
          <a:ln>
            <a:noFill/>
          </a:ln>
        </p:spPr>
      </p:pic>
      <p:sp>
        <p:nvSpPr>
          <p:cNvPr id="445" name="Google Shape;445;p38"/>
          <p:cNvSpPr txBox="1">
            <a:spLocks noGrp="1"/>
          </p:cNvSpPr>
          <p:nvPr>
            <p:ph type="title"/>
          </p:nvPr>
        </p:nvSpPr>
        <p:spPr>
          <a:xfrm>
            <a:off x="2612967" y="2188267"/>
            <a:ext cx="11360700" cy="7635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446" name="Google Shape;446;p38"/>
          <p:cNvSpPr/>
          <p:nvPr/>
        </p:nvSpPr>
        <p:spPr>
          <a:xfrm rot="10800000" flipH="1">
            <a:off x="918400" y="922800"/>
            <a:ext cx="10355100" cy="5012400"/>
          </a:xfrm>
          <a:prstGeom prst="bracePair">
            <a:avLst/>
          </a:prstGeom>
          <a:noFill/>
          <a:ln w="76200" cap="flat"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7" name="Google Shape;447;p38"/>
          <p:cNvSpPr/>
          <p:nvPr/>
        </p:nvSpPr>
        <p:spPr>
          <a:xfrm>
            <a:off x="1472357" y="1386251"/>
            <a:ext cx="9247523" cy="4175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8" name="Google Shape;448;p38"/>
          <p:cNvSpPr txBox="1">
            <a:spLocks noGrp="1"/>
          </p:cNvSpPr>
          <p:nvPr>
            <p:ph type="title" idx="2"/>
          </p:nvPr>
        </p:nvSpPr>
        <p:spPr>
          <a:xfrm>
            <a:off x="1933833" y="1386267"/>
            <a:ext cx="8325600" cy="4175700"/>
          </a:xfrm>
          <a:prstGeom prst="rect">
            <a:avLst/>
          </a:prstGeom>
        </p:spPr>
        <p:txBody>
          <a:bodyPr spcFirstLastPara="1" wrap="square" lIns="487675" tIns="121900" rIns="121900" bIns="121900" anchor="ctr" anchorCtr="0">
            <a:noAutofit/>
          </a:bodyPr>
          <a:lstStyle>
            <a:lvl1pPr lvl="0" rtl="0">
              <a:spcBef>
                <a:spcPts val="0"/>
              </a:spcBef>
              <a:spcAft>
                <a:spcPts val="0"/>
              </a:spcAft>
              <a:buSzPts val="4500"/>
              <a:buNone/>
              <a:defRPr sz="4500">
                <a:latin typeface="Roboto Light"/>
                <a:ea typeface="Roboto Light"/>
                <a:cs typeface="Roboto Light"/>
                <a:sym typeface="Roboto Light"/>
              </a:defRPr>
            </a:lvl1pPr>
            <a:lvl2pPr lvl="1"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01">
  <p:cSld name="CUSTOM_5">
    <p:spTree>
      <p:nvGrpSpPr>
        <p:cNvPr id="1" name="Shape 449"/>
        <p:cNvGrpSpPr/>
        <p:nvPr/>
      </p:nvGrpSpPr>
      <p:grpSpPr>
        <a:xfrm>
          <a:off x="0" y="0"/>
          <a:ext cx="0" cy="0"/>
          <a:chOff x="0" y="0"/>
          <a:chExt cx="0" cy="0"/>
        </a:xfrm>
      </p:grpSpPr>
      <p:graphicFrame>
        <p:nvGraphicFramePr>
          <p:cNvPr id="450" name="Google Shape;450;p39"/>
          <p:cNvGraphicFramePr/>
          <p:nvPr/>
        </p:nvGraphicFramePr>
        <p:xfrm>
          <a:off x="989433" y="1378633"/>
          <a:ext cx="3000000" cy="3000000"/>
        </p:xfrm>
        <a:graphic>
          <a:graphicData uri="http://schemas.openxmlformats.org/drawingml/2006/table">
            <a:tbl>
              <a:tblPr>
                <a:noFill/>
                <a:tableStyleId>{179A3F69-40B5-41BD-B991-A0428EEFC182}</a:tableStyleId>
              </a:tblPr>
              <a:tblGrid>
                <a:gridCol w="510475">
                  <a:extLst>
                    <a:ext uri="{9D8B030D-6E8A-4147-A177-3AD203B41FA5}">
                      <a16:colId xmlns:a16="http://schemas.microsoft.com/office/drawing/2014/main" val="20000"/>
                    </a:ext>
                  </a:extLst>
                </a:gridCol>
                <a:gridCol w="2120525">
                  <a:extLst>
                    <a:ext uri="{9D8B030D-6E8A-4147-A177-3AD203B41FA5}">
                      <a16:colId xmlns:a16="http://schemas.microsoft.com/office/drawing/2014/main" val="20001"/>
                    </a:ext>
                  </a:extLst>
                </a:gridCol>
                <a:gridCol w="2510800">
                  <a:extLst>
                    <a:ext uri="{9D8B030D-6E8A-4147-A177-3AD203B41FA5}">
                      <a16:colId xmlns:a16="http://schemas.microsoft.com/office/drawing/2014/main" val="20002"/>
                    </a:ext>
                  </a:extLst>
                </a:gridCol>
                <a:gridCol w="2535675">
                  <a:extLst>
                    <a:ext uri="{9D8B030D-6E8A-4147-A177-3AD203B41FA5}">
                      <a16:colId xmlns:a16="http://schemas.microsoft.com/office/drawing/2014/main" val="20003"/>
                    </a:ext>
                  </a:extLst>
                </a:gridCol>
                <a:gridCol w="2535675">
                  <a:extLst>
                    <a:ext uri="{9D8B030D-6E8A-4147-A177-3AD203B41FA5}">
                      <a16:colId xmlns:a16="http://schemas.microsoft.com/office/drawing/2014/main" val="20004"/>
                    </a:ext>
                  </a:extLst>
                </a:gridCol>
              </a:tblGrid>
              <a:tr h="589975">
                <a:tc>
                  <a:txBody>
                    <a:bodyPr/>
                    <a:lstStyle/>
                    <a:p>
                      <a:pPr marL="0" lvl="0" indent="0" algn="ctr" rtl="0">
                        <a:spcBef>
                          <a:spcPts val="0"/>
                        </a:spcBef>
                        <a:spcAft>
                          <a:spcPts val="0"/>
                        </a:spcAft>
                        <a:buNone/>
                      </a:pPr>
                      <a:r>
                        <a:rPr lang="en-US" sz="1900" b="1">
                          <a:solidFill>
                            <a:srgbClr val="082D49"/>
                          </a:solidFill>
                          <a:latin typeface="Roboto"/>
                          <a:ea typeface="Roboto"/>
                          <a:cs typeface="Roboto"/>
                          <a:sym typeface="Roboto"/>
                        </a:rPr>
                        <a:t>Id</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First Name</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Last Name</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Email</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Yes/No</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1</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1500"/>
                        <a:buFont typeface="Arial"/>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2</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extLst>
                  <a:ext uri="{0D108BD9-81ED-4DB2-BD59-A6C34878D82A}">
                    <a16:rowId xmlns:a16="http://schemas.microsoft.com/office/drawing/2014/main" val="10002"/>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3</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1500"/>
                        <a:buFont typeface="Arial"/>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4</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5</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451" name="Google Shape;451;p39"/>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52" name="Google Shape;452;p39"/>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slide 01">
  <p:cSld name="CUSTOM_6">
    <p:spTree>
      <p:nvGrpSpPr>
        <p:cNvPr id="1" name="Shape 453"/>
        <p:cNvGrpSpPr/>
        <p:nvPr/>
      </p:nvGrpSpPr>
      <p:grpSpPr>
        <a:xfrm>
          <a:off x="0" y="0"/>
          <a:ext cx="0" cy="0"/>
          <a:chOff x="0" y="0"/>
          <a:chExt cx="0" cy="0"/>
        </a:xfrm>
      </p:grpSpPr>
      <p:sp>
        <p:nvSpPr>
          <p:cNvPr id="454" name="Google Shape;454;p40"/>
          <p:cNvSpPr>
            <a:spLocks noGrp="1"/>
          </p:cNvSpPr>
          <p:nvPr>
            <p:ph type="pic" idx="2"/>
          </p:nvPr>
        </p:nvSpPr>
        <p:spPr>
          <a:xfrm>
            <a:off x="7897833" y="200"/>
            <a:ext cx="4293900" cy="6858000"/>
          </a:xfrm>
          <a:prstGeom prst="rect">
            <a:avLst/>
          </a:prstGeom>
          <a:noFill/>
          <a:ln>
            <a:noFill/>
          </a:ln>
        </p:spPr>
      </p:sp>
      <p:sp>
        <p:nvSpPr>
          <p:cNvPr id="455" name="Google Shape;455;p40"/>
          <p:cNvSpPr txBox="1">
            <a:spLocks noGrp="1"/>
          </p:cNvSpPr>
          <p:nvPr>
            <p:ph type="body" idx="1"/>
          </p:nvPr>
        </p:nvSpPr>
        <p:spPr>
          <a:xfrm>
            <a:off x="787133" y="1495633"/>
            <a:ext cx="70929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56" name="Google Shape;456;p40"/>
          <p:cNvSpPr txBox="1">
            <a:spLocks noGrp="1"/>
          </p:cNvSpPr>
          <p:nvPr>
            <p:ph type="title"/>
          </p:nvPr>
        </p:nvSpPr>
        <p:spPr>
          <a:xfrm>
            <a:off x="-2783" y="169867"/>
            <a:ext cx="78849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57" name="Google Shape;457;p40"/>
          <p:cNvSpPr txBox="1">
            <a:spLocks noGrp="1"/>
          </p:cNvSpPr>
          <p:nvPr>
            <p:ph type="title" idx="3"/>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slide 02">
  <p:cSld name="CUSTOM_7">
    <p:spTree>
      <p:nvGrpSpPr>
        <p:cNvPr id="1" name="Shape 458"/>
        <p:cNvGrpSpPr/>
        <p:nvPr/>
      </p:nvGrpSpPr>
      <p:grpSpPr>
        <a:xfrm>
          <a:off x="0" y="0"/>
          <a:ext cx="0" cy="0"/>
          <a:chOff x="0" y="0"/>
          <a:chExt cx="0" cy="0"/>
        </a:xfrm>
      </p:grpSpPr>
      <p:sp>
        <p:nvSpPr>
          <p:cNvPr id="459" name="Google Shape;459;p41"/>
          <p:cNvSpPr>
            <a:spLocks noGrp="1"/>
          </p:cNvSpPr>
          <p:nvPr>
            <p:ph type="pic" idx="2"/>
          </p:nvPr>
        </p:nvSpPr>
        <p:spPr>
          <a:xfrm>
            <a:off x="0" y="200"/>
            <a:ext cx="4293900" cy="6858000"/>
          </a:xfrm>
          <a:prstGeom prst="rect">
            <a:avLst/>
          </a:prstGeom>
          <a:noFill/>
          <a:ln>
            <a:noFill/>
          </a:ln>
        </p:spPr>
      </p:sp>
      <p:sp>
        <p:nvSpPr>
          <p:cNvPr id="460" name="Google Shape;460;p41"/>
          <p:cNvSpPr txBox="1">
            <a:spLocks noGrp="1"/>
          </p:cNvSpPr>
          <p:nvPr>
            <p:ph type="title"/>
          </p:nvPr>
        </p:nvSpPr>
        <p:spPr>
          <a:xfrm>
            <a:off x="4294000" y="169867"/>
            <a:ext cx="74763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61" name="Google Shape;461;p41"/>
          <p:cNvSpPr txBox="1">
            <a:spLocks noGrp="1"/>
          </p:cNvSpPr>
          <p:nvPr>
            <p:ph type="body" idx="1"/>
          </p:nvPr>
        </p:nvSpPr>
        <p:spPr>
          <a:xfrm>
            <a:off x="5070500" y="1495633"/>
            <a:ext cx="68028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62" name="Google Shape;462;p41"/>
          <p:cNvSpPr txBox="1">
            <a:spLocks noGrp="1"/>
          </p:cNvSpPr>
          <p:nvPr>
            <p:ph type="title" idx="3"/>
          </p:nvPr>
        </p:nvSpPr>
        <p:spPr>
          <a:xfrm>
            <a:off x="4294000" y="687033"/>
            <a:ext cx="7922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7" name="Google Shape;37;p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creenshot slide 01">
  <p:cSld name="CUSTOM_8">
    <p:spTree>
      <p:nvGrpSpPr>
        <p:cNvPr id="1" name="Shape 463"/>
        <p:cNvGrpSpPr/>
        <p:nvPr/>
      </p:nvGrpSpPr>
      <p:grpSpPr>
        <a:xfrm>
          <a:off x="0" y="0"/>
          <a:ext cx="0" cy="0"/>
          <a:chOff x="0" y="0"/>
          <a:chExt cx="0" cy="0"/>
        </a:xfrm>
      </p:grpSpPr>
      <p:cxnSp>
        <p:nvCxnSpPr>
          <p:cNvPr id="464" name="Google Shape;464;p42"/>
          <p:cNvCxnSpPr/>
          <p:nvPr/>
        </p:nvCxnSpPr>
        <p:spPr>
          <a:xfrm rot="10800000">
            <a:off x="3892467" y="3168581"/>
            <a:ext cx="780300" cy="0"/>
          </a:xfrm>
          <a:prstGeom prst="straightConnector1">
            <a:avLst/>
          </a:prstGeom>
          <a:noFill/>
          <a:ln w="9525" cap="rnd" cmpd="sng">
            <a:solidFill>
              <a:srgbClr val="2E5E73"/>
            </a:solidFill>
            <a:prstDash val="solid"/>
            <a:round/>
            <a:headEnd type="none" w="med" len="med"/>
            <a:tailEnd type="oval" w="med" len="med"/>
          </a:ln>
        </p:spPr>
      </p:cxnSp>
      <p:cxnSp>
        <p:nvCxnSpPr>
          <p:cNvPr id="465" name="Google Shape;465;p42"/>
          <p:cNvCxnSpPr/>
          <p:nvPr/>
        </p:nvCxnSpPr>
        <p:spPr>
          <a:xfrm rot="10800000">
            <a:off x="3892467" y="5087800"/>
            <a:ext cx="780300" cy="0"/>
          </a:xfrm>
          <a:prstGeom prst="straightConnector1">
            <a:avLst/>
          </a:prstGeom>
          <a:noFill/>
          <a:ln w="9525" cap="rnd" cmpd="sng">
            <a:solidFill>
              <a:srgbClr val="2E5E73"/>
            </a:solidFill>
            <a:prstDash val="solid"/>
            <a:round/>
            <a:headEnd type="none" w="med" len="med"/>
            <a:tailEnd type="oval" w="med" len="med"/>
          </a:ln>
        </p:spPr>
      </p:cxnSp>
      <p:sp>
        <p:nvSpPr>
          <p:cNvPr id="466" name="Google Shape;466;p42"/>
          <p:cNvSpPr>
            <a:spLocks noGrp="1"/>
          </p:cNvSpPr>
          <p:nvPr>
            <p:ph type="pic" idx="2"/>
          </p:nvPr>
        </p:nvSpPr>
        <p:spPr>
          <a:xfrm>
            <a:off x="4781367" y="2073900"/>
            <a:ext cx="6573900" cy="3556500"/>
          </a:xfrm>
          <a:prstGeom prst="rect">
            <a:avLst/>
          </a:prstGeom>
          <a:noFill/>
          <a:ln>
            <a:noFill/>
          </a:ln>
          <a:effectLst>
            <a:outerShdw blurRad="57150" dist="19050" dir="5400000" algn="bl" rotWithShape="0">
              <a:srgbClr val="000000">
                <a:alpha val="50000"/>
              </a:srgbClr>
            </a:outerShdw>
          </a:effectLst>
        </p:spPr>
      </p:sp>
      <p:sp>
        <p:nvSpPr>
          <p:cNvPr id="467" name="Google Shape;467;p42"/>
          <p:cNvSpPr txBox="1">
            <a:spLocks noGrp="1"/>
          </p:cNvSpPr>
          <p:nvPr>
            <p:ph type="title"/>
          </p:nvPr>
        </p:nvSpPr>
        <p:spPr>
          <a:xfrm>
            <a:off x="965767" y="2839267"/>
            <a:ext cx="2817900" cy="14109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68" name="Google Shape;468;p42"/>
          <p:cNvSpPr txBox="1">
            <a:spLocks noGrp="1"/>
          </p:cNvSpPr>
          <p:nvPr>
            <p:ph type="title" idx="3"/>
          </p:nvPr>
        </p:nvSpPr>
        <p:spPr>
          <a:xfrm>
            <a:off x="965767" y="4778500"/>
            <a:ext cx="2817900" cy="11505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69" name="Google Shape;469;p42"/>
          <p:cNvSpPr txBox="1">
            <a:spLocks noGrp="1"/>
          </p:cNvSpPr>
          <p:nvPr>
            <p:ph type="title" idx="4"/>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0" name="Google Shape;470;p42"/>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creenshot slide 02">
  <p:cSld name="CUSTOM_9">
    <p:spTree>
      <p:nvGrpSpPr>
        <p:cNvPr id="1" name="Shape 471"/>
        <p:cNvGrpSpPr/>
        <p:nvPr/>
      </p:nvGrpSpPr>
      <p:grpSpPr>
        <a:xfrm>
          <a:off x="0" y="0"/>
          <a:ext cx="0" cy="0"/>
          <a:chOff x="0" y="0"/>
          <a:chExt cx="0" cy="0"/>
        </a:xfrm>
      </p:grpSpPr>
      <p:cxnSp>
        <p:nvCxnSpPr>
          <p:cNvPr id="472" name="Google Shape;472;p43"/>
          <p:cNvCxnSpPr/>
          <p:nvPr/>
        </p:nvCxnSpPr>
        <p:spPr>
          <a:xfrm rot="10800000">
            <a:off x="2276100" y="3168567"/>
            <a:ext cx="628500" cy="0"/>
          </a:xfrm>
          <a:prstGeom prst="straightConnector1">
            <a:avLst/>
          </a:prstGeom>
          <a:noFill/>
          <a:ln w="9525" cap="rnd" cmpd="sng">
            <a:solidFill>
              <a:srgbClr val="2E5E73"/>
            </a:solidFill>
            <a:prstDash val="solid"/>
            <a:round/>
            <a:headEnd type="none" w="med" len="med"/>
            <a:tailEnd type="oval" w="med" len="med"/>
          </a:ln>
        </p:spPr>
      </p:cxnSp>
      <p:cxnSp>
        <p:nvCxnSpPr>
          <p:cNvPr id="473" name="Google Shape;473;p43"/>
          <p:cNvCxnSpPr/>
          <p:nvPr/>
        </p:nvCxnSpPr>
        <p:spPr>
          <a:xfrm rot="10800000">
            <a:off x="9496900" y="5082948"/>
            <a:ext cx="360000" cy="0"/>
          </a:xfrm>
          <a:prstGeom prst="straightConnector1">
            <a:avLst/>
          </a:prstGeom>
          <a:noFill/>
          <a:ln w="9525" cap="rnd" cmpd="sng">
            <a:solidFill>
              <a:srgbClr val="2E5E73"/>
            </a:solidFill>
            <a:prstDash val="solid"/>
            <a:round/>
            <a:headEnd type="oval" w="med" len="med"/>
            <a:tailEnd type="none" w="med" len="med"/>
          </a:ln>
        </p:spPr>
      </p:cxnSp>
      <p:sp>
        <p:nvSpPr>
          <p:cNvPr id="474" name="Google Shape;474;p43"/>
          <p:cNvSpPr>
            <a:spLocks noGrp="1"/>
          </p:cNvSpPr>
          <p:nvPr>
            <p:ph type="pic" idx="2"/>
          </p:nvPr>
        </p:nvSpPr>
        <p:spPr>
          <a:xfrm>
            <a:off x="3056700" y="2073900"/>
            <a:ext cx="6326400" cy="3422400"/>
          </a:xfrm>
          <a:prstGeom prst="rect">
            <a:avLst/>
          </a:prstGeom>
          <a:noFill/>
          <a:ln>
            <a:noFill/>
          </a:ln>
          <a:effectLst>
            <a:outerShdw blurRad="57150" dist="19050" dir="5400000" algn="bl" rotWithShape="0">
              <a:srgbClr val="000000">
                <a:alpha val="50000"/>
              </a:srgbClr>
            </a:outerShdw>
          </a:effectLst>
        </p:spPr>
      </p:sp>
      <p:sp>
        <p:nvSpPr>
          <p:cNvPr id="475" name="Google Shape;475;p43"/>
          <p:cNvSpPr txBox="1">
            <a:spLocks noGrp="1"/>
          </p:cNvSpPr>
          <p:nvPr>
            <p:ph type="title"/>
          </p:nvPr>
        </p:nvSpPr>
        <p:spPr>
          <a:xfrm>
            <a:off x="578700" y="2874700"/>
            <a:ext cx="1740000" cy="18207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6" name="Google Shape;476;p43"/>
          <p:cNvSpPr txBox="1">
            <a:spLocks noGrp="1"/>
          </p:cNvSpPr>
          <p:nvPr>
            <p:ph type="title" idx="3"/>
          </p:nvPr>
        </p:nvSpPr>
        <p:spPr>
          <a:xfrm>
            <a:off x="9970700" y="2951367"/>
            <a:ext cx="1740000" cy="2400900"/>
          </a:xfrm>
          <a:prstGeom prst="rect">
            <a:avLst/>
          </a:prstGeom>
        </p:spPr>
        <p:txBody>
          <a:bodyPr spcFirstLastPara="1" wrap="square" lIns="487675" tIns="121900" rIns="121900" bIns="121900" anchor="b"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7" name="Google Shape;477;p43"/>
          <p:cNvSpPr txBox="1">
            <a:spLocks noGrp="1"/>
          </p:cNvSpPr>
          <p:nvPr>
            <p:ph type="title" idx="4"/>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8" name="Google Shape;478;p43"/>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me's Up slide">
  <p:cSld name="CUSTOM_10_2">
    <p:bg>
      <p:bgPr>
        <a:solidFill>
          <a:srgbClr val="F2F2F2"/>
        </a:solidFill>
        <a:effectLst/>
      </p:bgPr>
    </p:bg>
    <p:spTree>
      <p:nvGrpSpPr>
        <p:cNvPr id="1" name="Shape 479"/>
        <p:cNvGrpSpPr/>
        <p:nvPr/>
      </p:nvGrpSpPr>
      <p:grpSpPr>
        <a:xfrm>
          <a:off x="0" y="0"/>
          <a:ext cx="0" cy="0"/>
          <a:chOff x="0" y="0"/>
          <a:chExt cx="0" cy="0"/>
        </a:xfrm>
      </p:grpSpPr>
      <p:sp>
        <p:nvSpPr>
          <p:cNvPr id="480" name="Google Shape;480;p44"/>
          <p:cNvSpPr txBox="1">
            <a:spLocks noGrp="1"/>
          </p:cNvSpPr>
          <p:nvPr>
            <p:ph type="title"/>
          </p:nvPr>
        </p:nvSpPr>
        <p:spPr>
          <a:xfrm>
            <a:off x="0" y="4686167"/>
            <a:ext cx="12192000" cy="755700"/>
          </a:xfrm>
          <a:prstGeom prst="rect">
            <a:avLst/>
          </a:prstGeom>
        </p:spPr>
        <p:txBody>
          <a:bodyPr spcFirstLastPara="1" wrap="square" lIns="487675" tIns="121900" rIns="121900" bIns="121900" anchor="t" anchorCtr="0">
            <a:noAutofit/>
          </a:bodyPr>
          <a:lstStyle>
            <a:lvl1pPr lvl="0" algn="ctr" rtl="0">
              <a:spcBef>
                <a:spcPts val="0"/>
              </a:spcBef>
              <a:spcAft>
                <a:spcPts val="0"/>
              </a:spcAft>
              <a:buSzPts val="2700"/>
              <a:buNone/>
              <a:defRPr sz="2700">
                <a:latin typeface="Roboto Light"/>
                <a:ea typeface="Roboto Light"/>
                <a:cs typeface="Roboto Light"/>
                <a:sym typeface="Roboto Light"/>
              </a:defRPr>
            </a:lvl1pPr>
            <a:lvl2pPr lvl="1" algn="ctr" rtl="0">
              <a:spcBef>
                <a:spcPts val="0"/>
              </a:spcBef>
              <a:spcAft>
                <a:spcPts val="0"/>
              </a:spcAft>
              <a:buSzPts val="3700"/>
              <a:buNone/>
              <a:defRPr>
                <a:latin typeface="Roboto Light"/>
                <a:ea typeface="Roboto Light"/>
                <a:cs typeface="Roboto Light"/>
                <a:sym typeface="Roboto Light"/>
              </a:defRPr>
            </a:lvl2pPr>
            <a:lvl3pPr lvl="2" algn="ctr" rtl="0">
              <a:spcBef>
                <a:spcPts val="0"/>
              </a:spcBef>
              <a:spcAft>
                <a:spcPts val="0"/>
              </a:spcAft>
              <a:buSzPts val="3700"/>
              <a:buNone/>
              <a:defRPr>
                <a:latin typeface="Roboto Light"/>
                <a:ea typeface="Roboto Light"/>
                <a:cs typeface="Roboto Light"/>
                <a:sym typeface="Roboto Light"/>
              </a:defRPr>
            </a:lvl3pPr>
            <a:lvl4pPr lvl="3" algn="ctr" rtl="0">
              <a:spcBef>
                <a:spcPts val="0"/>
              </a:spcBef>
              <a:spcAft>
                <a:spcPts val="0"/>
              </a:spcAft>
              <a:buSzPts val="3700"/>
              <a:buNone/>
              <a:defRPr>
                <a:latin typeface="Roboto Light"/>
                <a:ea typeface="Roboto Light"/>
                <a:cs typeface="Roboto Light"/>
                <a:sym typeface="Roboto Light"/>
              </a:defRPr>
            </a:lvl4pPr>
            <a:lvl5pPr lvl="4" algn="ctr" rtl="0">
              <a:spcBef>
                <a:spcPts val="0"/>
              </a:spcBef>
              <a:spcAft>
                <a:spcPts val="0"/>
              </a:spcAft>
              <a:buSzPts val="3700"/>
              <a:buNone/>
              <a:defRPr>
                <a:latin typeface="Roboto Light"/>
                <a:ea typeface="Roboto Light"/>
                <a:cs typeface="Roboto Light"/>
                <a:sym typeface="Roboto Light"/>
              </a:defRPr>
            </a:lvl5pPr>
            <a:lvl6pPr lvl="5" algn="ctr" rtl="0">
              <a:spcBef>
                <a:spcPts val="0"/>
              </a:spcBef>
              <a:spcAft>
                <a:spcPts val="0"/>
              </a:spcAft>
              <a:buSzPts val="3700"/>
              <a:buNone/>
              <a:defRPr>
                <a:latin typeface="Roboto Light"/>
                <a:ea typeface="Roboto Light"/>
                <a:cs typeface="Roboto Light"/>
                <a:sym typeface="Roboto Light"/>
              </a:defRPr>
            </a:lvl6pPr>
            <a:lvl7pPr lvl="6" algn="ctr" rtl="0">
              <a:spcBef>
                <a:spcPts val="0"/>
              </a:spcBef>
              <a:spcAft>
                <a:spcPts val="0"/>
              </a:spcAft>
              <a:buSzPts val="3700"/>
              <a:buNone/>
              <a:defRPr>
                <a:latin typeface="Roboto Light"/>
                <a:ea typeface="Roboto Light"/>
                <a:cs typeface="Roboto Light"/>
                <a:sym typeface="Roboto Light"/>
              </a:defRPr>
            </a:lvl7pPr>
            <a:lvl8pPr lvl="7" algn="ctr" rtl="0">
              <a:spcBef>
                <a:spcPts val="0"/>
              </a:spcBef>
              <a:spcAft>
                <a:spcPts val="0"/>
              </a:spcAft>
              <a:buSzPts val="3700"/>
              <a:buNone/>
              <a:defRPr>
                <a:latin typeface="Roboto Light"/>
                <a:ea typeface="Roboto Light"/>
                <a:cs typeface="Roboto Light"/>
                <a:sym typeface="Roboto Light"/>
              </a:defRPr>
            </a:lvl8pPr>
            <a:lvl9pPr lvl="8" algn="ctr" rtl="0">
              <a:spcBef>
                <a:spcPts val="0"/>
              </a:spcBef>
              <a:spcAft>
                <a:spcPts val="0"/>
              </a:spcAft>
              <a:buSzPts val="3700"/>
              <a:buNone/>
              <a:defRPr>
                <a:latin typeface="Roboto Light"/>
                <a:ea typeface="Roboto Light"/>
                <a:cs typeface="Roboto Light"/>
                <a:sym typeface="Roboto Light"/>
              </a:defRPr>
            </a:lvl9pPr>
          </a:lstStyle>
          <a:p>
            <a:endParaRPr/>
          </a:p>
        </p:txBody>
      </p:sp>
      <p:sp>
        <p:nvSpPr>
          <p:cNvPr id="481" name="Google Shape;481;p44"/>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482" name="Google Shape;482;p44"/>
          <p:cNvSpPr txBox="1"/>
          <p:nvPr/>
        </p:nvSpPr>
        <p:spPr>
          <a:xfrm>
            <a:off x="415600" y="38943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Instructor</a:t>
            </a:r>
            <a:r>
              <a:rPr lang="en-US" sz="5300" b="1">
                <a:solidFill>
                  <a:srgbClr val="2E5E73"/>
                </a:solidFill>
                <a:latin typeface="Roboto"/>
                <a:ea typeface="Roboto"/>
                <a:cs typeface="Roboto"/>
                <a:sym typeface="Roboto"/>
              </a:rPr>
              <a:t> Demonstration</a:t>
            </a:r>
            <a:endParaRPr sz="3200">
              <a:solidFill>
                <a:srgbClr val="2E5E73"/>
              </a:solidFill>
              <a:latin typeface="Roboto Light"/>
              <a:ea typeface="Roboto Light"/>
              <a:cs typeface="Roboto Light"/>
              <a:sym typeface="Roboto Light"/>
            </a:endParaRPr>
          </a:p>
        </p:txBody>
      </p:sp>
      <p:pic>
        <p:nvPicPr>
          <p:cNvPr id="483" name="Google Shape;483;p44"/>
          <p:cNvPicPr preferRelativeResize="0"/>
          <p:nvPr/>
        </p:nvPicPr>
        <p:blipFill>
          <a:blip r:embed="rId2">
            <a:alphaModFix/>
          </a:blip>
          <a:stretch>
            <a:fillRect/>
          </a:stretch>
        </p:blipFill>
        <p:spPr>
          <a:xfrm>
            <a:off x="5314375" y="2111667"/>
            <a:ext cx="1563117" cy="10032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me's Up slide 1">
  <p:cSld name="CUSTOM_10_2_1">
    <p:bg>
      <p:bgPr>
        <a:solidFill>
          <a:srgbClr val="F2F2F2"/>
        </a:solidFill>
        <a:effectLst/>
      </p:bgPr>
    </p:bg>
    <p:spTree>
      <p:nvGrpSpPr>
        <p:cNvPr id="1" name="Shape 484"/>
        <p:cNvGrpSpPr/>
        <p:nvPr/>
      </p:nvGrpSpPr>
      <p:grpSpPr>
        <a:xfrm>
          <a:off x="0" y="0"/>
          <a:ext cx="0" cy="0"/>
          <a:chOff x="0" y="0"/>
          <a:chExt cx="0" cy="0"/>
        </a:xfrm>
      </p:grpSpPr>
      <p:sp>
        <p:nvSpPr>
          <p:cNvPr id="485" name="Google Shape;485;p45"/>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Time’s up!</a:t>
            </a:r>
            <a:endParaRPr sz="5300" b="1">
              <a:solidFill>
                <a:srgbClr val="2E5E73"/>
              </a:solidFill>
              <a:latin typeface="Roboto"/>
              <a:ea typeface="Roboto"/>
              <a:cs typeface="Roboto"/>
              <a:sym typeface="Roboto"/>
            </a:endParaRPr>
          </a:p>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Let’s review</a:t>
            </a:r>
            <a:endParaRPr sz="5300">
              <a:solidFill>
                <a:srgbClr val="2E5E73"/>
              </a:solidFill>
              <a:latin typeface="Roboto Light"/>
              <a:ea typeface="Roboto Light"/>
              <a:cs typeface="Roboto Light"/>
              <a:sym typeface="Roboto Light"/>
            </a:endParaRPr>
          </a:p>
        </p:txBody>
      </p:sp>
      <p:pic>
        <p:nvPicPr>
          <p:cNvPr id="486" name="Google Shape;486;p45"/>
          <p:cNvPicPr preferRelativeResize="0"/>
          <p:nvPr/>
        </p:nvPicPr>
        <p:blipFill>
          <a:blip r:embed="rId2">
            <a:alphaModFix/>
          </a:blip>
          <a:stretch>
            <a:fillRect/>
          </a:stretch>
        </p:blipFill>
        <p:spPr>
          <a:xfrm>
            <a:off x="5300000" y="2049267"/>
            <a:ext cx="1592000" cy="153208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reak slide">
  <p:cSld name="CUSTOM_10_1">
    <p:bg>
      <p:bgPr>
        <a:solidFill>
          <a:srgbClr val="F2F2F2"/>
        </a:solidFill>
        <a:effectLst/>
      </p:bgPr>
    </p:bg>
    <p:spTree>
      <p:nvGrpSpPr>
        <p:cNvPr id="1" name="Shape 487"/>
        <p:cNvGrpSpPr/>
        <p:nvPr/>
      </p:nvGrpSpPr>
      <p:grpSpPr>
        <a:xfrm>
          <a:off x="0" y="0"/>
          <a:ext cx="0" cy="0"/>
          <a:chOff x="0" y="0"/>
          <a:chExt cx="0" cy="0"/>
        </a:xfrm>
      </p:grpSpPr>
      <p:sp>
        <p:nvSpPr>
          <p:cNvPr id="488" name="Google Shape;488;p46"/>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Break</a:t>
            </a:r>
            <a:endParaRPr sz="5300" b="1">
              <a:solidFill>
                <a:srgbClr val="2E5E73"/>
              </a:solidFill>
              <a:latin typeface="Roboto"/>
              <a:ea typeface="Roboto"/>
              <a:cs typeface="Roboto"/>
              <a:sym typeface="Roboto"/>
            </a:endParaRPr>
          </a:p>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15 mins</a:t>
            </a:r>
            <a:endParaRPr sz="5300">
              <a:solidFill>
                <a:srgbClr val="2E5E73"/>
              </a:solidFill>
              <a:latin typeface="Roboto Light"/>
              <a:ea typeface="Roboto Light"/>
              <a:cs typeface="Roboto Light"/>
              <a:sym typeface="Roboto Light"/>
            </a:endParaRPr>
          </a:p>
        </p:txBody>
      </p:sp>
      <p:pic>
        <p:nvPicPr>
          <p:cNvPr id="489" name="Google Shape;489;p46"/>
          <p:cNvPicPr preferRelativeResize="0"/>
          <p:nvPr/>
        </p:nvPicPr>
        <p:blipFill>
          <a:blip r:embed="rId2">
            <a:alphaModFix/>
          </a:blip>
          <a:stretch>
            <a:fillRect/>
          </a:stretch>
        </p:blipFill>
        <p:spPr>
          <a:xfrm>
            <a:off x="5246436" y="1939100"/>
            <a:ext cx="1699100" cy="164544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reak slide 1">
  <p:cSld name="CUSTOM_10_1_2">
    <p:bg>
      <p:bgPr>
        <a:solidFill>
          <a:srgbClr val="F2F2F2"/>
        </a:solidFill>
        <a:effectLst/>
      </p:bgPr>
    </p:bg>
    <p:spTree>
      <p:nvGrpSpPr>
        <p:cNvPr id="1" name="Shape 490"/>
        <p:cNvGrpSpPr/>
        <p:nvPr/>
      </p:nvGrpSpPr>
      <p:grpSpPr>
        <a:xfrm>
          <a:off x="0" y="0"/>
          <a:ext cx="0" cy="0"/>
          <a:chOff x="0" y="0"/>
          <a:chExt cx="0" cy="0"/>
        </a:xfrm>
      </p:grpSpPr>
      <p:sp>
        <p:nvSpPr>
          <p:cNvPr id="491" name="Google Shape;491;p47"/>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Break</a:t>
            </a:r>
            <a:endParaRPr sz="5300" b="1">
              <a:solidFill>
                <a:srgbClr val="2E5E73"/>
              </a:solidFill>
              <a:latin typeface="Roboto"/>
              <a:ea typeface="Roboto"/>
              <a:cs typeface="Roboto"/>
              <a:sym typeface="Roboto"/>
            </a:endParaRPr>
          </a:p>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15 mins</a:t>
            </a:r>
            <a:endParaRPr sz="5300">
              <a:solidFill>
                <a:srgbClr val="2E5E73"/>
              </a:solidFill>
              <a:latin typeface="Roboto Light"/>
              <a:ea typeface="Roboto Light"/>
              <a:cs typeface="Roboto Light"/>
              <a:sym typeface="Roboto Light"/>
            </a:endParaRPr>
          </a:p>
        </p:txBody>
      </p:sp>
      <p:pic>
        <p:nvPicPr>
          <p:cNvPr id="492" name="Google Shape;492;p47"/>
          <p:cNvPicPr preferRelativeResize="0"/>
          <p:nvPr/>
        </p:nvPicPr>
        <p:blipFill>
          <a:blip r:embed="rId2">
            <a:alphaModFix/>
          </a:blip>
          <a:stretch>
            <a:fillRect/>
          </a:stretch>
        </p:blipFill>
        <p:spPr>
          <a:xfrm>
            <a:off x="5246436" y="1939100"/>
            <a:ext cx="1699100" cy="164544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me for a video slide">
  <p:cSld name="CUSTOM_10_1_1">
    <p:bg>
      <p:bgPr>
        <a:solidFill>
          <a:srgbClr val="F2F2F2"/>
        </a:solidFill>
        <a:effectLst/>
      </p:bgPr>
    </p:bg>
    <p:spTree>
      <p:nvGrpSpPr>
        <p:cNvPr id="1" name="Shape 493"/>
        <p:cNvGrpSpPr/>
        <p:nvPr/>
      </p:nvGrpSpPr>
      <p:grpSpPr>
        <a:xfrm>
          <a:off x="0" y="0"/>
          <a:ext cx="0" cy="0"/>
          <a:chOff x="0" y="0"/>
          <a:chExt cx="0" cy="0"/>
        </a:xfrm>
      </p:grpSpPr>
      <p:sp>
        <p:nvSpPr>
          <p:cNvPr id="494" name="Google Shape;494;p48"/>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Time for a quick </a:t>
            </a:r>
            <a:r>
              <a:rPr lang="en-US" sz="5300" b="1">
                <a:solidFill>
                  <a:srgbClr val="2E5E73"/>
                </a:solidFill>
                <a:latin typeface="Roboto"/>
                <a:ea typeface="Roboto"/>
                <a:cs typeface="Roboto"/>
                <a:sym typeface="Roboto"/>
              </a:rPr>
              <a:t>video</a:t>
            </a:r>
            <a:endParaRPr sz="5300">
              <a:solidFill>
                <a:srgbClr val="2E5E73"/>
              </a:solidFill>
              <a:latin typeface="Roboto Light"/>
              <a:ea typeface="Roboto Light"/>
              <a:cs typeface="Roboto Light"/>
              <a:sym typeface="Roboto Light"/>
            </a:endParaRPr>
          </a:p>
        </p:txBody>
      </p:sp>
      <p:pic>
        <p:nvPicPr>
          <p:cNvPr id="495" name="Google Shape;495;p48"/>
          <p:cNvPicPr preferRelativeResize="0"/>
          <p:nvPr/>
        </p:nvPicPr>
        <p:blipFill>
          <a:blip r:embed="rId2">
            <a:alphaModFix/>
          </a:blip>
          <a:stretch>
            <a:fillRect/>
          </a:stretch>
        </p:blipFill>
        <p:spPr>
          <a:xfrm>
            <a:off x="5221133" y="2212233"/>
            <a:ext cx="1749733" cy="126093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eer review slide">
  <p:cSld name="CUSTOM_10_1_1_1">
    <p:bg>
      <p:bgPr>
        <a:solidFill>
          <a:srgbClr val="F2F2F2"/>
        </a:solidFill>
        <a:effectLst/>
      </p:bgPr>
    </p:bg>
    <p:spTree>
      <p:nvGrpSpPr>
        <p:cNvPr id="1" name="Shape 496"/>
        <p:cNvGrpSpPr/>
        <p:nvPr/>
      </p:nvGrpSpPr>
      <p:grpSpPr>
        <a:xfrm>
          <a:off x="0" y="0"/>
          <a:ext cx="0" cy="0"/>
          <a:chOff x="0" y="0"/>
          <a:chExt cx="0" cy="0"/>
        </a:xfrm>
      </p:grpSpPr>
      <p:sp>
        <p:nvSpPr>
          <p:cNvPr id="497" name="Google Shape;497;p49"/>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Peer </a:t>
            </a:r>
            <a:r>
              <a:rPr lang="en-US" sz="5300">
                <a:solidFill>
                  <a:srgbClr val="2E5E73"/>
                </a:solidFill>
                <a:latin typeface="Roboto Light"/>
                <a:ea typeface="Roboto Light"/>
                <a:cs typeface="Roboto Light"/>
                <a:sym typeface="Roboto Light"/>
              </a:rPr>
              <a:t>review</a:t>
            </a:r>
            <a:endParaRPr sz="5300">
              <a:solidFill>
                <a:srgbClr val="2E5E73"/>
              </a:solidFill>
              <a:latin typeface="Roboto Light"/>
              <a:ea typeface="Roboto Light"/>
              <a:cs typeface="Roboto Light"/>
              <a:sym typeface="Roboto Light"/>
            </a:endParaRPr>
          </a:p>
        </p:txBody>
      </p:sp>
      <p:pic>
        <p:nvPicPr>
          <p:cNvPr id="498" name="Google Shape;498;p49"/>
          <p:cNvPicPr preferRelativeResize="0"/>
          <p:nvPr/>
        </p:nvPicPr>
        <p:blipFill>
          <a:blip r:embed="rId2">
            <a:alphaModFix/>
          </a:blip>
          <a:stretch>
            <a:fillRect/>
          </a:stretch>
        </p:blipFill>
        <p:spPr>
          <a:xfrm>
            <a:off x="5234967" y="1937333"/>
            <a:ext cx="1722067" cy="172206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et's recap slide">
  <p:cSld name="CUSTOM_10_1_1_1_2">
    <p:bg>
      <p:bgPr>
        <a:solidFill>
          <a:srgbClr val="F2F2F2"/>
        </a:solidFill>
        <a:effectLst/>
      </p:bgPr>
    </p:bg>
    <p:spTree>
      <p:nvGrpSpPr>
        <p:cNvPr id="1" name="Shape 499"/>
        <p:cNvGrpSpPr/>
        <p:nvPr/>
      </p:nvGrpSpPr>
      <p:grpSpPr>
        <a:xfrm>
          <a:off x="0" y="0"/>
          <a:ext cx="0" cy="0"/>
          <a:chOff x="0" y="0"/>
          <a:chExt cx="0" cy="0"/>
        </a:xfrm>
      </p:grpSpPr>
      <p:sp>
        <p:nvSpPr>
          <p:cNvPr id="500" name="Google Shape;500;p50"/>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a:ea typeface="Roboto"/>
                <a:cs typeface="Roboto"/>
                <a:sym typeface="Roboto"/>
              </a:rPr>
              <a:t>Let’s </a:t>
            </a:r>
            <a:r>
              <a:rPr lang="en-US" sz="5300" b="1">
                <a:solidFill>
                  <a:srgbClr val="2E5E73"/>
                </a:solidFill>
                <a:latin typeface="Roboto"/>
                <a:ea typeface="Roboto"/>
                <a:cs typeface="Roboto"/>
                <a:sym typeface="Roboto"/>
              </a:rPr>
              <a:t>recap</a:t>
            </a:r>
            <a:endParaRPr sz="5300" b="1">
              <a:solidFill>
                <a:srgbClr val="2E5E73"/>
              </a:solidFill>
              <a:latin typeface="Roboto"/>
              <a:ea typeface="Roboto"/>
              <a:cs typeface="Roboto"/>
              <a:sym typeface="Roboto"/>
            </a:endParaRPr>
          </a:p>
        </p:txBody>
      </p:sp>
      <p:pic>
        <p:nvPicPr>
          <p:cNvPr id="501" name="Google Shape;501;p50"/>
          <p:cNvPicPr preferRelativeResize="0"/>
          <p:nvPr/>
        </p:nvPicPr>
        <p:blipFill>
          <a:blip r:embed="rId2">
            <a:alphaModFix/>
          </a:blip>
          <a:stretch>
            <a:fillRect/>
          </a:stretch>
        </p:blipFill>
        <p:spPr>
          <a:xfrm>
            <a:off x="5234967" y="1913812"/>
            <a:ext cx="1722067" cy="176911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Office Hours slide">
  <p:cSld name="CUSTOM_10_1_1_1_2_3">
    <p:bg>
      <p:bgPr>
        <a:solidFill>
          <a:srgbClr val="F2F2F2"/>
        </a:solidFill>
        <a:effectLst/>
      </p:bgPr>
    </p:bg>
    <p:spTree>
      <p:nvGrpSpPr>
        <p:cNvPr id="1" name="Shape 502"/>
        <p:cNvGrpSpPr/>
        <p:nvPr/>
      </p:nvGrpSpPr>
      <p:grpSpPr>
        <a:xfrm>
          <a:off x="0" y="0"/>
          <a:ext cx="0" cy="0"/>
          <a:chOff x="0" y="0"/>
          <a:chExt cx="0" cy="0"/>
        </a:xfrm>
      </p:grpSpPr>
      <p:sp>
        <p:nvSpPr>
          <p:cNvPr id="503" name="Google Shape;503;p51"/>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Office Hours</a:t>
            </a:r>
            <a:endParaRPr sz="5300" b="1">
              <a:solidFill>
                <a:srgbClr val="2E5E73"/>
              </a:solidFill>
              <a:latin typeface="Roboto"/>
              <a:ea typeface="Roboto"/>
              <a:cs typeface="Roboto"/>
              <a:sym typeface="Roboto"/>
            </a:endParaRPr>
          </a:p>
        </p:txBody>
      </p:sp>
      <p:pic>
        <p:nvPicPr>
          <p:cNvPr id="504" name="Google Shape;504;p51"/>
          <p:cNvPicPr preferRelativeResize="0"/>
          <p:nvPr/>
        </p:nvPicPr>
        <p:blipFill>
          <a:blip r:embed="rId2">
            <a:alphaModFix/>
          </a:blip>
          <a:stretch>
            <a:fillRect/>
          </a:stretch>
        </p:blipFill>
        <p:spPr>
          <a:xfrm>
            <a:off x="4657133" y="2111800"/>
            <a:ext cx="2877733" cy="1518300"/>
          </a:xfrm>
          <a:prstGeom prst="rect">
            <a:avLst/>
          </a:prstGeom>
          <a:noFill/>
          <a:ln>
            <a:noFill/>
          </a:ln>
        </p:spPr>
      </p:pic>
      <p:sp>
        <p:nvSpPr>
          <p:cNvPr id="505" name="Google Shape;505;p51"/>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lack slide">
  <p:cSld name="CUSTOM_10_1_1_1_2_3_1">
    <p:bg>
      <p:bgPr>
        <a:solidFill>
          <a:srgbClr val="F2F2F2"/>
        </a:solidFill>
        <a:effectLst/>
      </p:bgPr>
    </p:bg>
    <p:spTree>
      <p:nvGrpSpPr>
        <p:cNvPr id="1" name="Shape 506"/>
        <p:cNvGrpSpPr/>
        <p:nvPr/>
      </p:nvGrpSpPr>
      <p:grpSpPr>
        <a:xfrm>
          <a:off x="0" y="0"/>
          <a:ext cx="0" cy="0"/>
          <a:chOff x="0" y="0"/>
          <a:chExt cx="0" cy="0"/>
        </a:xfrm>
      </p:grpSpPr>
      <p:sp>
        <p:nvSpPr>
          <p:cNvPr id="507" name="Google Shape;507;p52"/>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Class Slack Channel:</a:t>
            </a:r>
            <a:endParaRPr sz="5300" b="1">
              <a:solidFill>
                <a:srgbClr val="2E5E73"/>
              </a:solidFill>
              <a:latin typeface="Roboto"/>
              <a:ea typeface="Roboto"/>
              <a:cs typeface="Roboto"/>
              <a:sym typeface="Roboto"/>
            </a:endParaRPr>
          </a:p>
        </p:txBody>
      </p:sp>
      <p:sp>
        <p:nvSpPr>
          <p:cNvPr id="508" name="Google Shape;508;p52"/>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pic>
        <p:nvPicPr>
          <p:cNvPr id="509" name="Google Shape;509;p52"/>
          <p:cNvPicPr preferRelativeResize="0"/>
          <p:nvPr/>
        </p:nvPicPr>
        <p:blipFill rotWithShape="1">
          <a:blip r:embed="rId2">
            <a:alphaModFix/>
          </a:blip>
          <a:srcRect r="72231"/>
          <a:stretch/>
        </p:blipFill>
        <p:spPr>
          <a:xfrm>
            <a:off x="5182798" y="1779433"/>
            <a:ext cx="1826368" cy="16808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ext class">
  <p:cSld name="CUSTOM_10_1_1_1_2_2_1">
    <p:bg>
      <p:bgPr>
        <a:solidFill>
          <a:srgbClr val="F2F2F2"/>
        </a:solidFill>
        <a:effectLst/>
      </p:bgPr>
    </p:bg>
    <p:spTree>
      <p:nvGrpSpPr>
        <p:cNvPr id="1" name="Shape 510"/>
        <p:cNvGrpSpPr/>
        <p:nvPr/>
      </p:nvGrpSpPr>
      <p:grpSpPr>
        <a:xfrm>
          <a:off x="0" y="0"/>
          <a:ext cx="0" cy="0"/>
          <a:chOff x="0" y="0"/>
          <a:chExt cx="0" cy="0"/>
        </a:xfrm>
      </p:grpSpPr>
      <p:sp>
        <p:nvSpPr>
          <p:cNvPr id="511" name="Google Shape;511;p53"/>
          <p:cNvSpPr txBox="1"/>
          <p:nvPr/>
        </p:nvSpPr>
        <p:spPr>
          <a:xfrm>
            <a:off x="0" y="3917467"/>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Next class</a:t>
            </a:r>
            <a:endParaRPr sz="5300" b="1">
              <a:solidFill>
                <a:srgbClr val="2E5E73"/>
              </a:solidFill>
              <a:latin typeface="Roboto"/>
              <a:ea typeface="Roboto"/>
              <a:cs typeface="Roboto"/>
              <a:sym typeface="Roboto"/>
            </a:endParaRPr>
          </a:p>
        </p:txBody>
      </p:sp>
      <p:sp>
        <p:nvSpPr>
          <p:cNvPr id="512" name="Google Shape;512;p53"/>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13" name="Google Shape;513;p53"/>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514" name="Google Shape;514;p53"/>
          <p:cNvSpPr/>
          <p:nvPr/>
        </p:nvSpPr>
        <p:spPr>
          <a:xfrm>
            <a:off x="5920823" y="2261476"/>
            <a:ext cx="350249" cy="703419"/>
          </a:xfrm>
          <a:custGeom>
            <a:avLst/>
            <a:gdLst/>
            <a:ahLst/>
            <a:cxnLst/>
            <a:rect l="l" t="t" r="r" b="b"/>
            <a:pathLst>
              <a:path w="102637" h="206130" fill="none" extrusionOk="0">
                <a:moveTo>
                  <a:pt x="0" y="1"/>
                </a:moveTo>
                <a:lnTo>
                  <a:pt x="102637" y="103065"/>
                </a:lnTo>
                <a:lnTo>
                  <a:pt x="0" y="206129"/>
                </a:lnTo>
              </a:path>
            </a:pathLst>
          </a:custGeom>
          <a:solidFill>
            <a:srgbClr val="FFFFFF"/>
          </a:solidFill>
          <a:ln w="19050" cap="rnd" cmpd="sng">
            <a:solidFill>
              <a:srgbClr val="28363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28363B"/>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ext class 1">
  <p:cSld name="CUSTOM_10_1_1_1_2_2_1_1">
    <p:bg>
      <p:bgPr>
        <a:solidFill>
          <a:srgbClr val="F2F2F2"/>
        </a:solidFill>
        <a:effectLst/>
      </p:bgPr>
    </p:bg>
    <p:spTree>
      <p:nvGrpSpPr>
        <p:cNvPr id="1" name="Shape 515"/>
        <p:cNvGrpSpPr/>
        <p:nvPr/>
      </p:nvGrpSpPr>
      <p:grpSpPr>
        <a:xfrm>
          <a:off x="0" y="0"/>
          <a:ext cx="0" cy="0"/>
          <a:chOff x="0" y="0"/>
          <a:chExt cx="0" cy="0"/>
        </a:xfrm>
      </p:grpSpPr>
      <p:sp>
        <p:nvSpPr>
          <p:cNvPr id="516" name="Google Shape;516;p54"/>
          <p:cNvSpPr txBox="1"/>
          <p:nvPr/>
        </p:nvSpPr>
        <p:spPr>
          <a:xfrm>
            <a:off x="2913067" y="5661867"/>
            <a:ext cx="8691600" cy="4308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1600"/>
              </a:spcAft>
              <a:buNone/>
            </a:pPr>
            <a:r>
              <a:rPr lang="en-US" sz="1900">
                <a:solidFill>
                  <a:srgbClr val="2E5E73"/>
                </a:solidFill>
                <a:latin typeface="Roboto Light"/>
                <a:ea typeface="Roboto Light"/>
                <a:cs typeface="Roboto Light"/>
                <a:sym typeface="Roboto Light"/>
              </a:rPr>
              <a:t>20 Minutes</a:t>
            </a:r>
            <a:endParaRPr sz="1900">
              <a:solidFill>
                <a:srgbClr val="2E5E73"/>
              </a:solidFill>
              <a:latin typeface="Roboto Light"/>
              <a:ea typeface="Roboto Light"/>
              <a:cs typeface="Roboto Light"/>
              <a:sym typeface="Roboto Light"/>
            </a:endParaRPr>
          </a:p>
        </p:txBody>
      </p:sp>
      <p:sp>
        <p:nvSpPr>
          <p:cNvPr id="517" name="Google Shape;517;p54"/>
          <p:cNvSpPr txBox="1"/>
          <p:nvPr/>
        </p:nvSpPr>
        <p:spPr>
          <a:xfrm>
            <a:off x="7868233" y="5303933"/>
            <a:ext cx="3829500" cy="579300"/>
          </a:xfrm>
          <a:prstGeom prst="rect">
            <a:avLst/>
          </a:prstGeom>
          <a:noFill/>
          <a:ln>
            <a:noFill/>
          </a:ln>
        </p:spPr>
        <p:txBody>
          <a:bodyPr spcFirstLastPara="1" wrap="square" lIns="853425" tIns="0" rIns="121900" bIns="0" anchor="ctr" anchorCtr="0">
            <a:noAutofit/>
          </a:bodyPr>
          <a:lstStyle/>
          <a:p>
            <a:pPr marL="0" lvl="0" indent="0" algn="r" rtl="0">
              <a:spcBef>
                <a:spcPts val="0"/>
              </a:spcBef>
              <a:spcAft>
                <a:spcPts val="0"/>
              </a:spcAft>
              <a:buNone/>
            </a:pPr>
            <a:r>
              <a:rPr lang="en-US" sz="1900" b="1">
                <a:solidFill>
                  <a:srgbClr val="2E5E73"/>
                </a:solidFill>
                <a:latin typeface="Roboto"/>
                <a:ea typeface="Roboto"/>
                <a:cs typeface="Roboto"/>
                <a:sym typeface="Roboto"/>
              </a:rPr>
              <a:t>Suggested Time:</a:t>
            </a:r>
            <a:endParaRPr sz="1900" b="1">
              <a:solidFill>
                <a:srgbClr val="2E5E73"/>
              </a:solidFill>
              <a:latin typeface="Roboto"/>
              <a:ea typeface="Roboto"/>
              <a:cs typeface="Roboto"/>
              <a:sym typeface="Roboto"/>
            </a:endParaRPr>
          </a:p>
        </p:txBody>
      </p:sp>
      <p:pic>
        <p:nvPicPr>
          <p:cNvPr id="518" name="Google Shape;518;p54"/>
          <p:cNvPicPr preferRelativeResize="0"/>
          <p:nvPr/>
        </p:nvPicPr>
        <p:blipFill rotWithShape="1">
          <a:blip r:embed="rId2">
            <a:alphaModFix amt="12000"/>
          </a:blip>
          <a:srcRect l="-3280" t="-19179" r="-37524" b="41054"/>
          <a:stretch/>
        </p:blipFill>
        <p:spPr>
          <a:xfrm>
            <a:off x="0" y="4092633"/>
            <a:ext cx="4954800" cy="2765366"/>
          </a:xfrm>
          <a:prstGeom prst="rect">
            <a:avLst/>
          </a:prstGeom>
          <a:noFill/>
          <a:ln>
            <a:noFill/>
          </a:ln>
        </p:spPr>
      </p:pic>
      <p:sp>
        <p:nvSpPr>
          <p:cNvPr id="519" name="Google Shape;519;p54"/>
          <p:cNvSpPr txBox="1"/>
          <p:nvPr/>
        </p:nvSpPr>
        <p:spPr>
          <a:xfrm>
            <a:off x="0" y="3822300"/>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Time to</a:t>
            </a:r>
            <a:r>
              <a:rPr lang="en-US" sz="5300" b="1">
                <a:solidFill>
                  <a:srgbClr val="2E5E73"/>
                </a:solidFill>
                <a:latin typeface="Roboto"/>
                <a:ea typeface="Roboto"/>
                <a:cs typeface="Roboto"/>
                <a:sym typeface="Roboto"/>
              </a:rPr>
              <a:t> Code</a:t>
            </a:r>
            <a:endParaRPr sz="5300" b="1">
              <a:solidFill>
                <a:srgbClr val="2E5E73"/>
              </a:solidFill>
              <a:latin typeface="Roboto"/>
              <a:ea typeface="Roboto"/>
              <a:cs typeface="Roboto"/>
              <a:sym typeface="Roboto"/>
            </a:endParaRPr>
          </a:p>
        </p:txBody>
      </p:sp>
      <p:sp>
        <p:nvSpPr>
          <p:cNvPr id="520" name="Google Shape;520;p54"/>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521" name="Google Shape;521;p54"/>
          <p:cNvPicPr preferRelativeResize="0"/>
          <p:nvPr/>
        </p:nvPicPr>
        <p:blipFill>
          <a:blip r:embed="rId3">
            <a:alphaModFix/>
          </a:blip>
          <a:stretch>
            <a:fillRect/>
          </a:stretch>
        </p:blipFill>
        <p:spPr>
          <a:xfrm>
            <a:off x="5387581" y="2111667"/>
            <a:ext cx="1416705" cy="1003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he End slide">
  <p:cSld name="CUSTOM_10_1_1_1_2_1">
    <p:bg>
      <p:bgPr>
        <a:solidFill>
          <a:srgbClr val="F2F2F2"/>
        </a:solidFill>
        <a:effectLst/>
      </p:bgPr>
    </p:bg>
    <p:spTree>
      <p:nvGrpSpPr>
        <p:cNvPr id="1" name="Shape 522"/>
        <p:cNvGrpSpPr/>
        <p:nvPr/>
      </p:nvGrpSpPr>
      <p:grpSpPr>
        <a:xfrm>
          <a:off x="0" y="0"/>
          <a:ext cx="0" cy="0"/>
          <a:chOff x="0" y="0"/>
          <a:chExt cx="0" cy="0"/>
        </a:xfrm>
      </p:grpSpPr>
      <p:sp>
        <p:nvSpPr>
          <p:cNvPr id="523" name="Google Shape;523;p55"/>
          <p:cNvSpPr txBox="1"/>
          <p:nvPr/>
        </p:nvSpPr>
        <p:spPr>
          <a:xfrm>
            <a:off x="0" y="3917467"/>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The</a:t>
            </a:r>
            <a:r>
              <a:rPr lang="en-US" sz="5300">
                <a:solidFill>
                  <a:srgbClr val="2E5E73"/>
                </a:solidFill>
                <a:latin typeface="Roboto"/>
                <a:ea typeface="Roboto"/>
                <a:cs typeface="Roboto"/>
                <a:sym typeface="Roboto"/>
              </a:rPr>
              <a:t> </a:t>
            </a:r>
            <a:r>
              <a:rPr lang="en-US" sz="5300" b="1">
                <a:solidFill>
                  <a:srgbClr val="2E5E73"/>
                </a:solidFill>
                <a:latin typeface="Roboto"/>
                <a:ea typeface="Roboto"/>
                <a:cs typeface="Roboto"/>
                <a:sym typeface="Roboto"/>
              </a:rPr>
              <a:t>End</a:t>
            </a:r>
            <a:endParaRPr sz="5300" b="1">
              <a:solidFill>
                <a:srgbClr val="2E5E73"/>
              </a:solidFill>
              <a:latin typeface="Roboto"/>
              <a:ea typeface="Roboto"/>
              <a:cs typeface="Roboto"/>
              <a:sym typeface="Roboto"/>
            </a:endParaRPr>
          </a:p>
        </p:txBody>
      </p:sp>
      <p:sp>
        <p:nvSpPr>
          <p:cNvPr id="524" name="Google Shape;524;p55"/>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525" name="Google Shape;525;p55"/>
          <p:cNvPicPr preferRelativeResize="0"/>
          <p:nvPr/>
        </p:nvPicPr>
        <p:blipFill>
          <a:blip r:embed="rId2">
            <a:alphaModFix/>
          </a:blip>
          <a:stretch>
            <a:fillRect/>
          </a:stretch>
        </p:blipFill>
        <p:spPr>
          <a:xfrm>
            <a:off x="5466500" y="1995600"/>
            <a:ext cx="1402066" cy="1402066"/>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hallenge slide">
  <p:cSld name="CUSTOM_10_1_1_1_2_1_1">
    <p:bg>
      <p:bgPr>
        <a:solidFill>
          <a:srgbClr val="F2F2F2"/>
        </a:solidFill>
        <a:effectLst/>
      </p:bgPr>
    </p:bg>
    <p:spTree>
      <p:nvGrpSpPr>
        <p:cNvPr id="1" name="Shape 526"/>
        <p:cNvGrpSpPr/>
        <p:nvPr/>
      </p:nvGrpSpPr>
      <p:grpSpPr>
        <a:xfrm>
          <a:off x="0" y="0"/>
          <a:ext cx="0" cy="0"/>
          <a:chOff x="0" y="0"/>
          <a:chExt cx="0" cy="0"/>
        </a:xfrm>
      </p:grpSpPr>
      <p:sp>
        <p:nvSpPr>
          <p:cNvPr id="527" name="Google Shape;527;p56"/>
          <p:cNvSpPr txBox="1"/>
          <p:nvPr/>
        </p:nvSpPr>
        <p:spPr>
          <a:xfrm>
            <a:off x="0" y="3917467"/>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Challenge</a:t>
            </a:r>
            <a:endParaRPr sz="5300" b="1">
              <a:solidFill>
                <a:srgbClr val="2E5E73"/>
              </a:solidFill>
              <a:latin typeface="Roboto"/>
              <a:ea typeface="Roboto"/>
              <a:cs typeface="Roboto"/>
              <a:sym typeface="Roboto"/>
            </a:endParaRPr>
          </a:p>
        </p:txBody>
      </p:sp>
      <p:sp>
        <p:nvSpPr>
          <p:cNvPr id="528" name="Google Shape;528;p56"/>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29" name="Google Shape;529;p56"/>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530" name="Google Shape;530;p56"/>
          <p:cNvPicPr preferRelativeResize="0"/>
          <p:nvPr/>
        </p:nvPicPr>
        <p:blipFill>
          <a:blip r:embed="rId2">
            <a:alphaModFix/>
          </a:blip>
          <a:stretch>
            <a:fillRect/>
          </a:stretch>
        </p:blipFill>
        <p:spPr>
          <a:xfrm>
            <a:off x="5267283" y="1697583"/>
            <a:ext cx="1713033" cy="149336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Questions slide">
  <p:cSld name="CUSTOM_10_1_1_1_1">
    <p:bg>
      <p:bgPr>
        <a:solidFill>
          <a:srgbClr val="F2F2F2"/>
        </a:solidFill>
        <a:effectLst/>
      </p:bgPr>
    </p:bg>
    <p:spTree>
      <p:nvGrpSpPr>
        <p:cNvPr id="1" name="Shape 531"/>
        <p:cNvGrpSpPr/>
        <p:nvPr/>
      </p:nvGrpSpPr>
      <p:grpSpPr>
        <a:xfrm>
          <a:off x="0" y="0"/>
          <a:ext cx="0" cy="0"/>
          <a:chOff x="0" y="0"/>
          <a:chExt cx="0" cy="0"/>
        </a:xfrm>
      </p:grpSpPr>
      <p:sp>
        <p:nvSpPr>
          <p:cNvPr id="532" name="Google Shape;532;p57"/>
          <p:cNvSpPr txBox="1"/>
          <p:nvPr/>
        </p:nvSpPr>
        <p:spPr>
          <a:xfrm>
            <a:off x="0" y="3584600"/>
            <a:ext cx="12192000" cy="10032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Questions?</a:t>
            </a:r>
            <a:endParaRPr sz="5300">
              <a:solidFill>
                <a:srgbClr val="2E5E73"/>
              </a:solidFill>
              <a:latin typeface="Roboto Light"/>
              <a:ea typeface="Roboto Light"/>
              <a:cs typeface="Roboto Light"/>
              <a:sym typeface="Roboto Light"/>
            </a:endParaRPr>
          </a:p>
        </p:txBody>
      </p:sp>
      <p:pic>
        <p:nvPicPr>
          <p:cNvPr id="533" name="Google Shape;533;p57"/>
          <p:cNvPicPr preferRelativeResize="0"/>
          <p:nvPr/>
        </p:nvPicPr>
        <p:blipFill>
          <a:blip r:embed="rId2">
            <a:alphaModFix/>
          </a:blip>
          <a:stretch>
            <a:fillRect/>
          </a:stretch>
        </p:blipFill>
        <p:spPr>
          <a:xfrm>
            <a:off x="5016867" y="1924833"/>
            <a:ext cx="1794066" cy="1406160"/>
          </a:xfrm>
          <a:prstGeom prst="rect">
            <a:avLst/>
          </a:prstGeom>
          <a:noFill/>
          <a:ln>
            <a:noFill/>
          </a:ln>
        </p:spPr>
      </p:pic>
      <p:pic>
        <p:nvPicPr>
          <p:cNvPr id="534" name="Google Shape;534;p57"/>
          <p:cNvPicPr preferRelativeResize="0"/>
          <p:nvPr/>
        </p:nvPicPr>
        <p:blipFill rotWithShape="1">
          <a:blip r:embed="rId3">
            <a:alphaModFix/>
          </a:blip>
          <a:srcRect b="9853"/>
          <a:stretch/>
        </p:blipFill>
        <p:spPr>
          <a:xfrm>
            <a:off x="870700" y="5299300"/>
            <a:ext cx="1161000" cy="1592333"/>
          </a:xfrm>
          <a:prstGeom prst="rect">
            <a:avLst/>
          </a:prstGeom>
          <a:noFill/>
          <a:ln>
            <a:noFill/>
          </a:ln>
        </p:spPr>
      </p:pic>
      <p:pic>
        <p:nvPicPr>
          <p:cNvPr id="535" name="Google Shape;535;p57"/>
          <p:cNvPicPr preferRelativeResize="0"/>
          <p:nvPr/>
        </p:nvPicPr>
        <p:blipFill rotWithShape="1">
          <a:blip r:embed="rId3">
            <a:alphaModFix/>
          </a:blip>
          <a:srcRect b="19665"/>
          <a:stretch/>
        </p:blipFill>
        <p:spPr>
          <a:xfrm flipH="1">
            <a:off x="2201800" y="5615467"/>
            <a:ext cx="1044100" cy="1276167"/>
          </a:xfrm>
          <a:prstGeom prst="rect">
            <a:avLst/>
          </a:prstGeom>
          <a:noFill/>
          <a:ln>
            <a:noFill/>
          </a:ln>
        </p:spPr>
      </p:pic>
      <p:pic>
        <p:nvPicPr>
          <p:cNvPr id="536" name="Google Shape;536;p57"/>
          <p:cNvPicPr preferRelativeResize="0"/>
          <p:nvPr/>
        </p:nvPicPr>
        <p:blipFill rotWithShape="1">
          <a:blip r:embed="rId3">
            <a:alphaModFix/>
          </a:blip>
          <a:srcRect b="30598"/>
          <a:stretch/>
        </p:blipFill>
        <p:spPr>
          <a:xfrm flipH="1">
            <a:off x="4850933" y="5850033"/>
            <a:ext cx="950100" cy="1003200"/>
          </a:xfrm>
          <a:prstGeom prst="rect">
            <a:avLst/>
          </a:prstGeom>
          <a:noFill/>
          <a:ln>
            <a:noFill/>
          </a:ln>
        </p:spPr>
      </p:pic>
      <p:pic>
        <p:nvPicPr>
          <p:cNvPr id="537" name="Google Shape;537;p57"/>
          <p:cNvPicPr preferRelativeResize="0"/>
          <p:nvPr/>
        </p:nvPicPr>
        <p:blipFill rotWithShape="1">
          <a:blip r:embed="rId3">
            <a:alphaModFix/>
          </a:blip>
          <a:srcRect b="9853"/>
          <a:stretch/>
        </p:blipFill>
        <p:spPr>
          <a:xfrm>
            <a:off x="3540649" y="5094500"/>
            <a:ext cx="1310284" cy="1797133"/>
          </a:xfrm>
          <a:prstGeom prst="rect">
            <a:avLst/>
          </a:prstGeom>
          <a:noFill/>
          <a:ln>
            <a:noFill/>
          </a:ln>
        </p:spPr>
      </p:pic>
      <p:pic>
        <p:nvPicPr>
          <p:cNvPr id="538" name="Google Shape;538;p57"/>
          <p:cNvPicPr preferRelativeResize="0"/>
          <p:nvPr/>
        </p:nvPicPr>
        <p:blipFill rotWithShape="1">
          <a:blip r:embed="rId3">
            <a:alphaModFix/>
          </a:blip>
          <a:srcRect b="9853"/>
          <a:stretch/>
        </p:blipFill>
        <p:spPr>
          <a:xfrm>
            <a:off x="6023850" y="5310050"/>
            <a:ext cx="1161000" cy="1592333"/>
          </a:xfrm>
          <a:prstGeom prst="rect">
            <a:avLst/>
          </a:prstGeom>
          <a:noFill/>
          <a:ln>
            <a:noFill/>
          </a:ln>
        </p:spPr>
      </p:pic>
      <p:pic>
        <p:nvPicPr>
          <p:cNvPr id="539" name="Google Shape;539;p57"/>
          <p:cNvPicPr preferRelativeResize="0"/>
          <p:nvPr/>
        </p:nvPicPr>
        <p:blipFill rotWithShape="1">
          <a:blip r:embed="rId3">
            <a:alphaModFix/>
          </a:blip>
          <a:srcRect b="5687"/>
          <a:stretch/>
        </p:blipFill>
        <p:spPr>
          <a:xfrm flipH="1">
            <a:off x="7972234" y="5355003"/>
            <a:ext cx="1044100" cy="1498233"/>
          </a:xfrm>
          <a:prstGeom prst="rect">
            <a:avLst/>
          </a:prstGeom>
          <a:noFill/>
          <a:ln>
            <a:noFill/>
          </a:ln>
        </p:spPr>
      </p:pic>
      <p:pic>
        <p:nvPicPr>
          <p:cNvPr id="540" name="Google Shape;540;p57"/>
          <p:cNvPicPr preferRelativeResize="0"/>
          <p:nvPr/>
        </p:nvPicPr>
        <p:blipFill rotWithShape="1">
          <a:blip r:embed="rId3">
            <a:alphaModFix/>
          </a:blip>
          <a:srcRect/>
          <a:stretch/>
        </p:blipFill>
        <p:spPr>
          <a:xfrm>
            <a:off x="9631533" y="5094500"/>
            <a:ext cx="1161000" cy="17664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hare your answers slide">
  <p:cSld name="CUSTOM_10_1_1_1_1_1">
    <p:bg>
      <p:bgPr>
        <a:solidFill>
          <a:srgbClr val="F2F2F2"/>
        </a:solidFill>
        <a:effectLst/>
      </p:bgPr>
    </p:bg>
    <p:spTree>
      <p:nvGrpSpPr>
        <p:cNvPr id="1" name="Shape 541"/>
        <p:cNvGrpSpPr/>
        <p:nvPr/>
      </p:nvGrpSpPr>
      <p:grpSpPr>
        <a:xfrm>
          <a:off x="0" y="0"/>
          <a:ext cx="0" cy="0"/>
          <a:chOff x="0" y="0"/>
          <a:chExt cx="0" cy="0"/>
        </a:xfrm>
      </p:grpSpPr>
      <p:sp>
        <p:nvSpPr>
          <p:cNvPr id="542" name="Google Shape;542;p58"/>
          <p:cNvSpPr/>
          <p:nvPr/>
        </p:nvSpPr>
        <p:spPr>
          <a:xfrm flipH="1">
            <a:off x="1668217" y="1566500"/>
            <a:ext cx="3257700" cy="3258000"/>
          </a:xfrm>
          <a:prstGeom prst="wedgeEllipseCallout">
            <a:avLst>
              <a:gd name="adj1" fmla="val -20833"/>
              <a:gd name="adj2" fmla="val 62500"/>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3" name="Google Shape;543;p58"/>
          <p:cNvSpPr/>
          <p:nvPr/>
        </p:nvSpPr>
        <p:spPr>
          <a:xfrm>
            <a:off x="7266083" y="1566500"/>
            <a:ext cx="3257700" cy="3258000"/>
          </a:xfrm>
          <a:prstGeom prst="wedgeEllipseCallout">
            <a:avLst>
              <a:gd name="adj1" fmla="val -20833"/>
              <a:gd name="adj2" fmla="val 62500"/>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4" name="Google Shape;544;p58"/>
          <p:cNvSpPr/>
          <p:nvPr/>
        </p:nvSpPr>
        <p:spPr>
          <a:xfrm>
            <a:off x="4782583" y="1865700"/>
            <a:ext cx="2659200" cy="2659500"/>
          </a:xfrm>
          <a:prstGeom prst="wedgeEllipseCallout">
            <a:avLst>
              <a:gd name="adj1" fmla="val -20833"/>
              <a:gd name="adj2" fmla="val 62500"/>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5" name="Google Shape;545;p58"/>
          <p:cNvSpPr txBox="1"/>
          <p:nvPr/>
        </p:nvSpPr>
        <p:spPr>
          <a:xfrm>
            <a:off x="1891117" y="2693900"/>
            <a:ext cx="28119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FFFFFF"/>
                </a:solidFill>
                <a:latin typeface="Roboto"/>
                <a:ea typeface="Roboto"/>
                <a:cs typeface="Roboto"/>
                <a:sym typeface="Roboto"/>
              </a:rPr>
              <a:t>Share</a:t>
            </a:r>
            <a:endParaRPr sz="5300" b="1">
              <a:solidFill>
                <a:srgbClr val="FFFFFF"/>
              </a:solidFill>
              <a:latin typeface="Roboto"/>
              <a:ea typeface="Roboto"/>
              <a:cs typeface="Roboto"/>
              <a:sym typeface="Roboto"/>
            </a:endParaRPr>
          </a:p>
        </p:txBody>
      </p:sp>
      <p:sp>
        <p:nvSpPr>
          <p:cNvPr id="546" name="Google Shape;546;p58"/>
          <p:cNvSpPr txBox="1"/>
          <p:nvPr/>
        </p:nvSpPr>
        <p:spPr>
          <a:xfrm>
            <a:off x="4706183" y="2693900"/>
            <a:ext cx="28119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FFFFFF"/>
                </a:solidFill>
                <a:latin typeface="Roboto"/>
                <a:ea typeface="Roboto"/>
                <a:cs typeface="Roboto"/>
                <a:sym typeface="Roboto"/>
              </a:rPr>
              <a:t>Your</a:t>
            </a:r>
            <a:endParaRPr sz="5300" b="1">
              <a:solidFill>
                <a:srgbClr val="FFFFFF"/>
              </a:solidFill>
              <a:latin typeface="Roboto"/>
              <a:ea typeface="Roboto"/>
              <a:cs typeface="Roboto"/>
              <a:sym typeface="Roboto"/>
            </a:endParaRPr>
          </a:p>
        </p:txBody>
      </p:sp>
      <p:sp>
        <p:nvSpPr>
          <p:cNvPr id="547" name="Google Shape;547;p58"/>
          <p:cNvSpPr txBox="1"/>
          <p:nvPr/>
        </p:nvSpPr>
        <p:spPr>
          <a:xfrm>
            <a:off x="7292483" y="2693900"/>
            <a:ext cx="32049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FFFFFF"/>
                </a:solidFill>
                <a:latin typeface="Roboto"/>
                <a:ea typeface="Roboto"/>
                <a:cs typeface="Roboto"/>
                <a:sym typeface="Roboto"/>
              </a:rPr>
              <a:t>Answers</a:t>
            </a:r>
            <a:endParaRPr sz="5300" b="1">
              <a:solidFill>
                <a:srgbClr val="FFFFFF"/>
              </a:solidFill>
              <a:latin typeface="Roboto"/>
              <a:ea typeface="Roboto"/>
              <a:cs typeface="Roboto"/>
              <a:sym typeface="Robot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Remember slide">
  <p:cSld name="CUSTOM_10_1_1_1_1_1_1">
    <p:bg>
      <p:bgPr>
        <a:solidFill>
          <a:srgbClr val="F2F2F2"/>
        </a:solidFill>
        <a:effectLst/>
      </p:bgPr>
    </p:bg>
    <p:spTree>
      <p:nvGrpSpPr>
        <p:cNvPr id="1" name="Shape 548"/>
        <p:cNvGrpSpPr/>
        <p:nvPr/>
      </p:nvGrpSpPr>
      <p:grpSpPr>
        <a:xfrm>
          <a:off x="0" y="0"/>
          <a:ext cx="0" cy="0"/>
          <a:chOff x="0" y="0"/>
          <a:chExt cx="0" cy="0"/>
        </a:xfrm>
      </p:grpSpPr>
      <p:sp>
        <p:nvSpPr>
          <p:cNvPr id="549" name="Google Shape;549;p59"/>
          <p:cNvSpPr txBox="1"/>
          <p:nvPr/>
        </p:nvSpPr>
        <p:spPr>
          <a:xfrm>
            <a:off x="6492667" y="2001333"/>
            <a:ext cx="5201700" cy="986700"/>
          </a:xfrm>
          <a:prstGeom prst="rect">
            <a:avLst/>
          </a:prstGeom>
          <a:noFill/>
          <a:ln>
            <a:noFill/>
          </a:ln>
        </p:spPr>
        <p:txBody>
          <a:bodyPr spcFirstLastPara="1" wrap="square" lIns="609600" tIns="121900" rIns="609600" bIns="0" anchor="t" anchorCtr="0">
            <a:noAutofit/>
          </a:bodyPr>
          <a:lstStyle/>
          <a:p>
            <a:pPr marL="0" marR="0" lvl="0" indent="0" algn="l" rtl="0">
              <a:lnSpc>
                <a:spcPct val="100000"/>
              </a:lnSpc>
              <a:spcBef>
                <a:spcPts val="0"/>
              </a:spcBef>
              <a:spcAft>
                <a:spcPts val="0"/>
              </a:spcAft>
              <a:buClr>
                <a:srgbClr val="000000"/>
              </a:buClr>
              <a:buSzPts val="6900"/>
              <a:buFont typeface="Arial"/>
              <a:buNone/>
            </a:pPr>
            <a:r>
              <a:rPr lang="en-US" sz="6000" b="1" i="0" u="none" strike="noStrike" cap="none">
                <a:solidFill>
                  <a:srgbClr val="2E5E73"/>
                </a:solidFill>
                <a:latin typeface="Roboto"/>
                <a:ea typeface="Roboto"/>
                <a:cs typeface="Roboto"/>
                <a:sym typeface="Roboto"/>
              </a:rPr>
              <a:t>Remember,</a:t>
            </a:r>
            <a:r>
              <a:rPr lang="en-US" sz="6000" b="1" i="0" u="none" strike="noStrike" cap="none">
                <a:solidFill>
                  <a:srgbClr val="000000"/>
                </a:solidFill>
                <a:latin typeface="Roboto"/>
                <a:ea typeface="Roboto"/>
                <a:cs typeface="Roboto"/>
                <a:sym typeface="Roboto"/>
              </a:rPr>
              <a:t> </a:t>
            </a:r>
            <a:endParaRPr sz="6000" b="1" i="0" u="none" strike="noStrike" cap="none">
              <a:solidFill>
                <a:srgbClr val="000000"/>
              </a:solidFill>
              <a:latin typeface="Roboto"/>
              <a:ea typeface="Roboto"/>
              <a:cs typeface="Roboto"/>
              <a:sym typeface="Roboto"/>
            </a:endParaRPr>
          </a:p>
        </p:txBody>
      </p:sp>
      <p:pic>
        <p:nvPicPr>
          <p:cNvPr id="550" name="Google Shape;550;p59"/>
          <p:cNvPicPr preferRelativeResize="0"/>
          <p:nvPr/>
        </p:nvPicPr>
        <p:blipFill rotWithShape="1">
          <a:blip r:embed="rId2">
            <a:alphaModFix/>
          </a:blip>
          <a:srcRect/>
          <a:stretch/>
        </p:blipFill>
        <p:spPr>
          <a:xfrm flipH="1">
            <a:off x="-741764" y="2002767"/>
            <a:ext cx="7950531" cy="3382966"/>
          </a:xfrm>
          <a:prstGeom prst="rect">
            <a:avLst/>
          </a:prstGeom>
          <a:noFill/>
          <a:ln>
            <a:noFill/>
          </a:ln>
        </p:spPr>
      </p:pic>
      <p:grpSp>
        <p:nvGrpSpPr>
          <p:cNvPr id="551" name="Google Shape;551;p59"/>
          <p:cNvGrpSpPr/>
          <p:nvPr/>
        </p:nvGrpSpPr>
        <p:grpSpPr>
          <a:xfrm>
            <a:off x="5296424" y="1608167"/>
            <a:ext cx="1401713" cy="1227163"/>
            <a:chOff x="587700" y="-13400"/>
            <a:chExt cx="5735325" cy="5021125"/>
          </a:xfrm>
        </p:grpSpPr>
        <p:sp>
          <p:nvSpPr>
            <p:cNvPr id="552" name="Google Shape;552;p59"/>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3" name="Google Shape;553;p59"/>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4" name="Google Shape;554;p59"/>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5" name="Google Shape;555;p59"/>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6" name="Google Shape;556;p59"/>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557" name="Google Shape;557;p59"/>
          <p:cNvSpPr txBox="1"/>
          <p:nvPr/>
        </p:nvSpPr>
        <p:spPr>
          <a:xfrm>
            <a:off x="7127133" y="3118600"/>
            <a:ext cx="4699200" cy="3295200"/>
          </a:xfrm>
          <a:prstGeom prst="rect">
            <a:avLst/>
          </a:prstGeom>
          <a:noFill/>
          <a:ln>
            <a:noFill/>
          </a:ln>
        </p:spPr>
        <p:txBody>
          <a:bodyPr spcFirstLastPara="1" wrap="square" lIns="0" tIns="0" rIns="609600" bIns="0" anchor="t" anchorCtr="0">
            <a:noAutofit/>
          </a:bodyPr>
          <a:lstStyle/>
          <a:p>
            <a:pPr marL="0" lvl="0" indent="0" algn="l" rtl="0">
              <a:spcBef>
                <a:spcPts val="0"/>
              </a:spcBef>
              <a:spcAft>
                <a:spcPts val="0"/>
              </a:spcAft>
              <a:buNone/>
            </a:pPr>
            <a:endParaRPr sz="2400">
              <a:solidFill>
                <a:srgbClr val="2E5E73"/>
              </a:solidFill>
              <a:latin typeface="Roboto"/>
              <a:ea typeface="Roboto"/>
              <a:cs typeface="Roboto"/>
              <a:sym typeface="Roboto"/>
            </a:endParaRPr>
          </a:p>
        </p:txBody>
      </p:sp>
      <p:pic>
        <p:nvPicPr>
          <p:cNvPr id="558" name="Google Shape;558;p59"/>
          <p:cNvPicPr preferRelativeResize="0"/>
          <p:nvPr/>
        </p:nvPicPr>
        <p:blipFill rotWithShape="1">
          <a:blip r:embed="rId3">
            <a:alphaModFix amt="11000"/>
          </a:blip>
          <a:srcRect l="-6410" t="-3050" r="6410" b="7136"/>
          <a:stretch/>
        </p:blipFill>
        <p:spPr>
          <a:xfrm>
            <a:off x="6876987" y="3562800"/>
            <a:ext cx="5315012" cy="32952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Numbered Slide 1-6">
  <p:cSld name="CUSTOM_11">
    <p:spTree>
      <p:nvGrpSpPr>
        <p:cNvPr id="1" name="Shape 559"/>
        <p:cNvGrpSpPr/>
        <p:nvPr/>
      </p:nvGrpSpPr>
      <p:grpSpPr>
        <a:xfrm>
          <a:off x="0" y="0"/>
          <a:ext cx="0" cy="0"/>
          <a:chOff x="0" y="0"/>
          <a:chExt cx="0" cy="0"/>
        </a:xfrm>
      </p:grpSpPr>
      <p:sp>
        <p:nvSpPr>
          <p:cNvPr id="560" name="Google Shape;560;p60"/>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1" name="Google Shape;561;p60"/>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2" name="Google Shape;562;p60"/>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3" name="Google Shape;563;p60"/>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4" name="Google Shape;564;p60"/>
          <p:cNvSpPr/>
          <p:nvPr/>
        </p:nvSpPr>
        <p:spPr>
          <a:xfrm>
            <a:off x="1271100" y="579698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5" name="Google Shape;565;p60"/>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6" name="Google Shape;566;p60"/>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567" name="Google Shape;567;p60"/>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568" name="Google Shape;568;p60"/>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569" name="Google Shape;569;p60"/>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570" name="Google Shape;570;p60"/>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571" name="Google Shape;571;p60"/>
          <p:cNvSpPr/>
          <p:nvPr/>
        </p:nvSpPr>
        <p:spPr>
          <a:xfrm>
            <a:off x="1070467" y="57296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6</a:t>
            </a:r>
            <a:endParaRPr sz="1900">
              <a:solidFill>
                <a:srgbClr val="082D49"/>
              </a:solidFill>
            </a:endParaRPr>
          </a:p>
        </p:txBody>
      </p:sp>
      <p:sp>
        <p:nvSpPr>
          <p:cNvPr id="572" name="Google Shape;572;p60"/>
          <p:cNvSpPr txBox="1">
            <a:spLocks noGrp="1"/>
          </p:cNvSpPr>
          <p:nvPr>
            <p:ph type="subTitle" idx="1"/>
          </p:nvPr>
        </p:nvSpPr>
        <p:spPr>
          <a:xfrm>
            <a:off x="1805867" y="15055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3" name="Google Shape;573;p60"/>
          <p:cNvSpPr txBox="1">
            <a:spLocks noGrp="1"/>
          </p:cNvSpPr>
          <p:nvPr>
            <p:ph type="subTitle" idx="2"/>
          </p:nvPr>
        </p:nvSpPr>
        <p:spPr>
          <a:xfrm>
            <a:off x="1805867" y="23621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4" name="Google Shape;574;p60"/>
          <p:cNvSpPr txBox="1">
            <a:spLocks noGrp="1"/>
          </p:cNvSpPr>
          <p:nvPr>
            <p:ph type="subTitle" idx="3"/>
          </p:nvPr>
        </p:nvSpPr>
        <p:spPr>
          <a:xfrm>
            <a:off x="1805867" y="32232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5" name="Google Shape;575;p60"/>
          <p:cNvSpPr txBox="1">
            <a:spLocks noGrp="1"/>
          </p:cNvSpPr>
          <p:nvPr>
            <p:ph type="subTitle" idx="4"/>
          </p:nvPr>
        </p:nvSpPr>
        <p:spPr>
          <a:xfrm>
            <a:off x="1805867" y="40842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6" name="Google Shape;576;p60"/>
          <p:cNvSpPr txBox="1">
            <a:spLocks noGrp="1"/>
          </p:cNvSpPr>
          <p:nvPr>
            <p:ph type="subTitle" idx="5"/>
          </p:nvPr>
        </p:nvSpPr>
        <p:spPr>
          <a:xfrm>
            <a:off x="1805867" y="49408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7" name="Google Shape;577;p60"/>
          <p:cNvSpPr txBox="1">
            <a:spLocks noGrp="1"/>
          </p:cNvSpPr>
          <p:nvPr>
            <p:ph type="subTitle" idx="6"/>
          </p:nvPr>
        </p:nvSpPr>
        <p:spPr>
          <a:xfrm>
            <a:off x="1805867" y="57969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8" name="Google Shape;578;p60"/>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79" name="Google Shape;579;p60"/>
          <p:cNvSpPr txBox="1">
            <a:spLocks noGrp="1"/>
          </p:cNvSpPr>
          <p:nvPr>
            <p:ph type="title" idx="7"/>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umbered Slide 1-5">
  <p:cSld name="CUSTOM_11_1">
    <p:spTree>
      <p:nvGrpSpPr>
        <p:cNvPr id="1" name="Shape 580"/>
        <p:cNvGrpSpPr/>
        <p:nvPr/>
      </p:nvGrpSpPr>
      <p:grpSpPr>
        <a:xfrm>
          <a:off x="0" y="0"/>
          <a:ext cx="0" cy="0"/>
          <a:chOff x="0" y="0"/>
          <a:chExt cx="0" cy="0"/>
        </a:xfrm>
      </p:grpSpPr>
      <p:sp>
        <p:nvSpPr>
          <p:cNvPr id="581" name="Google Shape;581;p61"/>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2" name="Google Shape;582;p61"/>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3" name="Google Shape;583;p61"/>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4" name="Google Shape;584;p61"/>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5" name="Google Shape;585;p61"/>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6" name="Google Shape;586;p61"/>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587" name="Google Shape;587;p61"/>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588" name="Google Shape;588;p61"/>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589" name="Google Shape;589;p61"/>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590" name="Google Shape;590;p61"/>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591" name="Google Shape;591;p61"/>
          <p:cNvSpPr txBox="1">
            <a:spLocks noGrp="1"/>
          </p:cNvSpPr>
          <p:nvPr>
            <p:ph type="subTitle" idx="1"/>
          </p:nvPr>
        </p:nvSpPr>
        <p:spPr>
          <a:xfrm>
            <a:off x="1805867" y="15055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2" name="Google Shape;592;p61"/>
          <p:cNvSpPr txBox="1">
            <a:spLocks noGrp="1"/>
          </p:cNvSpPr>
          <p:nvPr>
            <p:ph type="subTitle" idx="2"/>
          </p:nvPr>
        </p:nvSpPr>
        <p:spPr>
          <a:xfrm>
            <a:off x="1805867" y="23621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3" name="Google Shape;593;p61"/>
          <p:cNvSpPr txBox="1">
            <a:spLocks noGrp="1"/>
          </p:cNvSpPr>
          <p:nvPr>
            <p:ph type="subTitle" idx="3"/>
          </p:nvPr>
        </p:nvSpPr>
        <p:spPr>
          <a:xfrm>
            <a:off x="1805867" y="32232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4" name="Google Shape;594;p61"/>
          <p:cNvSpPr txBox="1">
            <a:spLocks noGrp="1"/>
          </p:cNvSpPr>
          <p:nvPr>
            <p:ph type="subTitle" idx="4"/>
          </p:nvPr>
        </p:nvSpPr>
        <p:spPr>
          <a:xfrm>
            <a:off x="1805867" y="40842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5" name="Google Shape;595;p61"/>
          <p:cNvSpPr txBox="1">
            <a:spLocks noGrp="1"/>
          </p:cNvSpPr>
          <p:nvPr>
            <p:ph type="subTitle" idx="5"/>
          </p:nvPr>
        </p:nvSpPr>
        <p:spPr>
          <a:xfrm>
            <a:off x="1805867" y="49408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6" name="Google Shape;596;p61"/>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97" name="Google Shape;597;p61"/>
          <p:cNvSpPr txBox="1">
            <a:spLocks noGrp="1"/>
          </p:cNvSpPr>
          <p:nvPr>
            <p:ph type="title" idx="6"/>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Numbered Slide 1-4">
  <p:cSld name="CUSTOM_11_1_1">
    <p:spTree>
      <p:nvGrpSpPr>
        <p:cNvPr id="1" name="Shape 598"/>
        <p:cNvGrpSpPr/>
        <p:nvPr/>
      </p:nvGrpSpPr>
      <p:grpSpPr>
        <a:xfrm>
          <a:off x="0" y="0"/>
          <a:ext cx="0" cy="0"/>
          <a:chOff x="0" y="0"/>
          <a:chExt cx="0" cy="0"/>
        </a:xfrm>
      </p:grpSpPr>
      <p:sp>
        <p:nvSpPr>
          <p:cNvPr id="599" name="Google Shape;599;p62"/>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0" name="Google Shape;600;p62"/>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1" name="Google Shape;601;p62"/>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2" name="Google Shape;602;p62"/>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3" name="Google Shape;603;p62"/>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604" name="Google Shape;604;p62"/>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605" name="Google Shape;605;p62"/>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606" name="Google Shape;606;p62"/>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607" name="Google Shape;607;p62"/>
          <p:cNvSpPr txBox="1">
            <a:spLocks noGrp="1"/>
          </p:cNvSpPr>
          <p:nvPr>
            <p:ph type="subTitle" idx="1"/>
          </p:nvPr>
        </p:nvSpPr>
        <p:spPr>
          <a:xfrm>
            <a:off x="1805867" y="15055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08" name="Google Shape;608;p62"/>
          <p:cNvSpPr txBox="1">
            <a:spLocks noGrp="1"/>
          </p:cNvSpPr>
          <p:nvPr>
            <p:ph type="subTitle" idx="2"/>
          </p:nvPr>
        </p:nvSpPr>
        <p:spPr>
          <a:xfrm>
            <a:off x="1805867" y="23621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09" name="Google Shape;609;p62"/>
          <p:cNvSpPr txBox="1">
            <a:spLocks noGrp="1"/>
          </p:cNvSpPr>
          <p:nvPr>
            <p:ph type="subTitle" idx="3"/>
          </p:nvPr>
        </p:nvSpPr>
        <p:spPr>
          <a:xfrm>
            <a:off x="1805867" y="32232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10" name="Google Shape;610;p62"/>
          <p:cNvSpPr txBox="1">
            <a:spLocks noGrp="1"/>
          </p:cNvSpPr>
          <p:nvPr>
            <p:ph type="subTitle" idx="4"/>
          </p:nvPr>
        </p:nvSpPr>
        <p:spPr>
          <a:xfrm>
            <a:off x="1805867" y="40842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11" name="Google Shape;611;p62"/>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12" name="Google Shape;612;p62"/>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lternative Numbered Slide 1-6">
  <p:cSld name="CUSTOM_11_1_1_2">
    <p:spTree>
      <p:nvGrpSpPr>
        <p:cNvPr id="1" name="Shape 613"/>
        <p:cNvGrpSpPr/>
        <p:nvPr/>
      </p:nvGrpSpPr>
      <p:grpSpPr>
        <a:xfrm>
          <a:off x="0" y="0"/>
          <a:ext cx="0" cy="0"/>
          <a:chOff x="0" y="0"/>
          <a:chExt cx="0" cy="0"/>
        </a:xfrm>
      </p:grpSpPr>
      <p:grpSp>
        <p:nvGrpSpPr>
          <p:cNvPr id="614" name="Google Shape;614;p63"/>
          <p:cNvGrpSpPr/>
          <p:nvPr/>
        </p:nvGrpSpPr>
        <p:grpSpPr>
          <a:xfrm>
            <a:off x="586818" y="1515784"/>
            <a:ext cx="1035841" cy="648384"/>
            <a:chOff x="457200" y="1466425"/>
            <a:chExt cx="776900" cy="486300"/>
          </a:xfrm>
        </p:grpSpPr>
        <p:sp>
          <p:nvSpPr>
            <p:cNvPr id="615" name="Google Shape;615;p63"/>
            <p:cNvSpPr/>
            <p:nvPr/>
          </p:nvSpPr>
          <p:spPr>
            <a:xfrm>
              <a:off x="457200" y="1466425"/>
              <a:ext cx="695400" cy="486300"/>
            </a:xfrm>
            <a:prstGeom prst="roundRect">
              <a:avLst>
                <a:gd name="adj" fmla="val 16667"/>
              </a:avLst>
            </a:prstGeom>
            <a:solidFill>
              <a:srgbClr val="FCB91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82D49"/>
                  </a:solidFill>
                  <a:latin typeface="Roboto Light"/>
                  <a:ea typeface="Roboto Light"/>
                  <a:cs typeface="Roboto Light"/>
                  <a:sym typeface="Roboto Light"/>
                </a:rPr>
                <a:t>01</a:t>
              </a:r>
              <a:endParaRPr sz="4000" b="0" i="0" u="none" strike="noStrike" cap="none">
                <a:solidFill>
                  <a:srgbClr val="082D49"/>
                </a:solidFill>
                <a:latin typeface="Roboto Light"/>
                <a:ea typeface="Roboto Light"/>
                <a:cs typeface="Roboto Light"/>
                <a:sym typeface="Roboto Light"/>
              </a:endParaRPr>
            </a:p>
          </p:txBody>
        </p:sp>
        <p:sp>
          <p:nvSpPr>
            <p:cNvPr id="616" name="Google Shape;616;p63"/>
            <p:cNvSpPr/>
            <p:nvPr/>
          </p:nvSpPr>
          <p:spPr>
            <a:xfrm rot="5400000">
              <a:off x="973100" y="1624950"/>
              <a:ext cx="333375" cy="188625"/>
            </a:xfrm>
            <a:prstGeom prst="flowChartExtract">
              <a:avLst/>
            </a:prstGeom>
            <a:solidFill>
              <a:srgbClr val="FCB91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17" name="Google Shape;617;p63"/>
          <p:cNvGrpSpPr/>
          <p:nvPr/>
        </p:nvGrpSpPr>
        <p:grpSpPr>
          <a:xfrm>
            <a:off x="586818" y="2388924"/>
            <a:ext cx="1035841" cy="648384"/>
            <a:chOff x="457200" y="1466425"/>
            <a:chExt cx="776900" cy="486300"/>
          </a:xfrm>
        </p:grpSpPr>
        <p:sp>
          <p:nvSpPr>
            <p:cNvPr id="618" name="Google Shape;618;p63"/>
            <p:cNvSpPr/>
            <p:nvPr/>
          </p:nvSpPr>
          <p:spPr>
            <a:xfrm>
              <a:off x="457200" y="1466425"/>
              <a:ext cx="695400" cy="486300"/>
            </a:xfrm>
            <a:prstGeom prst="roundRect">
              <a:avLst>
                <a:gd name="adj" fmla="val 16667"/>
              </a:avLst>
            </a:prstGeom>
            <a:solidFill>
              <a:srgbClr val="082D4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02</a:t>
              </a:r>
              <a:endParaRPr sz="4000" b="0" i="0" u="none" strike="noStrike" cap="none">
                <a:solidFill>
                  <a:srgbClr val="FFFFFF"/>
                </a:solidFill>
                <a:latin typeface="Roboto Light"/>
                <a:ea typeface="Roboto Light"/>
                <a:cs typeface="Roboto Light"/>
                <a:sym typeface="Roboto Light"/>
              </a:endParaRPr>
            </a:p>
          </p:txBody>
        </p:sp>
        <p:sp>
          <p:nvSpPr>
            <p:cNvPr id="619" name="Google Shape;619;p63"/>
            <p:cNvSpPr/>
            <p:nvPr/>
          </p:nvSpPr>
          <p:spPr>
            <a:xfrm rot="5400000">
              <a:off x="973100" y="1624950"/>
              <a:ext cx="333375" cy="188625"/>
            </a:xfrm>
            <a:prstGeom prst="flowChartExtract">
              <a:avLst/>
            </a:prstGeom>
            <a:solidFill>
              <a:srgbClr val="082D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20" name="Google Shape;620;p63"/>
          <p:cNvGrpSpPr/>
          <p:nvPr/>
        </p:nvGrpSpPr>
        <p:grpSpPr>
          <a:xfrm>
            <a:off x="586818" y="3262064"/>
            <a:ext cx="1035841" cy="648384"/>
            <a:chOff x="457200" y="1466425"/>
            <a:chExt cx="776900" cy="486300"/>
          </a:xfrm>
        </p:grpSpPr>
        <p:sp>
          <p:nvSpPr>
            <p:cNvPr id="621" name="Google Shape;621;p63"/>
            <p:cNvSpPr/>
            <p:nvPr/>
          </p:nvSpPr>
          <p:spPr>
            <a:xfrm>
              <a:off x="457200" y="1466425"/>
              <a:ext cx="695400" cy="486300"/>
            </a:xfrm>
            <a:prstGeom prst="roundRect">
              <a:avLst>
                <a:gd name="adj" fmla="val 16667"/>
              </a:avLst>
            </a:prstGeom>
            <a:solidFill>
              <a:srgbClr val="0077DB"/>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03</a:t>
              </a:r>
              <a:endParaRPr sz="4000" b="0" i="0" u="none" strike="noStrike" cap="none">
                <a:solidFill>
                  <a:srgbClr val="FFFFFF"/>
                </a:solidFill>
                <a:latin typeface="Roboto Light"/>
                <a:ea typeface="Roboto Light"/>
                <a:cs typeface="Roboto Light"/>
                <a:sym typeface="Roboto Light"/>
              </a:endParaRPr>
            </a:p>
          </p:txBody>
        </p:sp>
        <p:sp>
          <p:nvSpPr>
            <p:cNvPr id="622" name="Google Shape;622;p63"/>
            <p:cNvSpPr/>
            <p:nvPr/>
          </p:nvSpPr>
          <p:spPr>
            <a:xfrm rot="5400000">
              <a:off x="973100" y="1624950"/>
              <a:ext cx="333375" cy="188625"/>
            </a:xfrm>
            <a:prstGeom prst="flowChartExtract">
              <a:avLst/>
            </a:prstGeom>
            <a:solidFill>
              <a:srgbClr val="0077D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23" name="Google Shape;623;p63"/>
          <p:cNvGrpSpPr/>
          <p:nvPr/>
        </p:nvGrpSpPr>
        <p:grpSpPr>
          <a:xfrm>
            <a:off x="586818" y="4135204"/>
            <a:ext cx="1035841" cy="648384"/>
            <a:chOff x="457200" y="1466425"/>
            <a:chExt cx="776900" cy="486300"/>
          </a:xfrm>
        </p:grpSpPr>
        <p:sp>
          <p:nvSpPr>
            <p:cNvPr id="624" name="Google Shape;624;p63"/>
            <p:cNvSpPr/>
            <p:nvPr/>
          </p:nvSpPr>
          <p:spPr>
            <a:xfrm>
              <a:off x="457200" y="1466425"/>
              <a:ext cx="695400" cy="486300"/>
            </a:xfrm>
            <a:prstGeom prst="roundRect">
              <a:avLst>
                <a:gd name="adj" fmla="val 16667"/>
              </a:avLst>
            </a:prstGeom>
            <a:solidFill>
              <a:srgbClr val="00C7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82D49"/>
                  </a:solidFill>
                  <a:latin typeface="Roboto Light"/>
                  <a:ea typeface="Roboto Light"/>
                  <a:cs typeface="Roboto Light"/>
                  <a:sym typeface="Roboto Light"/>
                </a:rPr>
                <a:t>04</a:t>
              </a:r>
              <a:endParaRPr sz="4000" b="0" i="0" u="none" strike="noStrike" cap="none">
                <a:solidFill>
                  <a:srgbClr val="082D49"/>
                </a:solidFill>
                <a:latin typeface="Roboto Light"/>
                <a:ea typeface="Roboto Light"/>
                <a:cs typeface="Roboto Light"/>
                <a:sym typeface="Roboto Light"/>
              </a:endParaRPr>
            </a:p>
          </p:txBody>
        </p:sp>
        <p:sp>
          <p:nvSpPr>
            <p:cNvPr id="625" name="Google Shape;625;p63"/>
            <p:cNvSpPr/>
            <p:nvPr/>
          </p:nvSpPr>
          <p:spPr>
            <a:xfrm rot="5400000">
              <a:off x="973100" y="1624950"/>
              <a:ext cx="333375" cy="188625"/>
            </a:xfrm>
            <a:prstGeom prst="flowChartExtract">
              <a:avLst/>
            </a:prstGeom>
            <a:solidFill>
              <a:srgbClr val="00C7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26" name="Google Shape;626;p63"/>
          <p:cNvGrpSpPr/>
          <p:nvPr/>
        </p:nvGrpSpPr>
        <p:grpSpPr>
          <a:xfrm>
            <a:off x="586818" y="5008344"/>
            <a:ext cx="1035841" cy="648384"/>
            <a:chOff x="457200" y="1466425"/>
            <a:chExt cx="776900" cy="486300"/>
          </a:xfrm>
        </p:grpSpPr>
        <p:sp>
          <p:nvSpPr>
            <p:cNvPr id="627" name="Google Shape;627;p63"/>
            <p:cNvSpPr/>
            <p:nvPr/>
          </p:nvSpPr>
          <p:spPr>
            <a:xfrm>
              <a:off x="457200" y="1466425"/>
              <a:ext cx="695400" cy="486300"/>
            </a:xfrm>
            <a:prstGeom prst="roundRect">
              <a:avLst>
                <a:gd name="adj" fmla="val 16667"/>
              </a:avLst>
            </a:prstGeom>
            <a:solidFill>
              <a:srgbClr val="2E5E7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05</a:t>
              </a:r>
              <a:endParaRPr sz="4000" b="0" i="0" u="none" strike="noStrike" cap="none">
                <a:solidFill>
                  <a:srgbClr val="FFFFFF"/>
                </a:solidFill>
                <a:latin typeface="Roboto Light"/>
                <a:ea typeface="Roboto Light"/>
                <a:cs typeface="Roboto Light"/>
                <a:sym typeface="Roboto Light"/>
              </a:endParaRPr>
            </a:p>
          </p:txBody>
        </p:sp>
        <p:sp>
          <p:nvSpPr>
            <p:cNvPr id="628" name="Google Shape;628;p63"/>
            <p:cNvSpPr/>
            <p:nvPr/>
          </p:nvSpPr>
          <p:spPr>
            <a:xfrm rot="5400000">
              <a:off x="973100" y="1624950"/>
              <a:ext cx="333375" cy="188625"/>
            </a:xfrm>
            <a:prstGeom prst="flowChartExtract">
              <a:avLst/>
            </a:prstGeom>
            <a:solidFill>
              <a:srgbClr val="2E5E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sp>
        <p:nvSpPr>
          <p:cNvPr id="629" name="Google Shape;629;p63"/>
          <p:cNvSpPr/>
          <p:nvPr/>
        </p:nvSpPr>
        <p:spPr>
          <a:xfrm>
            <a:off x="1780633" y="1515833"/>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2E5E73"/>
              </a:solidFill>
              <a:latin typeface="Roboto"/>
              <a:ea typeface="Roboto"/>
              <a:cs typeface="Roboto"/>
              <a:sym typeface="Roboto"/>
            </a:endParaRPr>
          </a:p>
        </p:txBody>
      </p:sp>
      <p:sp>
        <p:nvSpPr>
          <p:cNvPr id="630" name="Google Shape;630;p63"/>
          <p:cNvSpPr/>
          <p:nvPr/>
        </p:nvSpPr>
        <p:spPr>
          <a:xfrm>
            <a:off x="1780633" y="2388975"/>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1" name="Google Shape;631;p63"/>
          <p:cNvSpPr/>
          <p:nvPr/>
        </p:nvSpPr>
        <p:spPr>
          <a:xfrm>
            <a:off x="1780633" y="3262116"/>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2" name="Google Shape;632;p63"/>
          <p:cNvSpPr/>
          <p:nvPr/>
        </p:nvSpPr>
        <p:spPr>
          <a:xfrm>
            <a:off x="1780633" y="4135258"/>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3" name="Google Shape;633;p63"/>
          <p:cNvSpPr/>
          <p:nvPr/>
        </p:nvSpPr>
        <p:spPr>
          <a:xfrm>
            <a:off x="1780633" y="5008399"/>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4" name="Google Shape;634;p63"/>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35" name="Google Shape;635;p63"/>
          <p:cNvSpPr txBox="1">
            <a:spLocks noGrp="1"/>
          </p:cNvSpPr>
          <p:nvPr>
            <p:ph type="subTitle" idx="1"/>
          </p:nvPr>
        </p:nvSpPr>
        <p:spPr>
          <a:xfrm>
            <a:off x="1805867" y="150556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6" name="Google Shape;636;p63"/>
          <p:cNvSpPr txBox="1">
            <a:spLocks noGrp="1"/>
          </p:cNvSpPr>
          <p:nvPr>
            <p:ph type="subTitle" idx="2"/>
          </p:nvPr>
        </p:nvSpPr>
        <p:spPr>
          <a:xfrm>
            <a:off x="1805867" y="2383833"/>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7" name="Google Shape;637;p63"/>
          <p:cNvSpPr txBox="1">
            <a:spLocks noGrp="1"/>
          </p:cNvSpPr>
          <p:nvPr>
            <p:ph type="subTitle" idx="3"/>
          </p:nvPr>
        </p:nvSpPr>
        <p:spPr>
          <a:xfrm>
            <a:off x="1805867" y="3259550"/>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8" name="Google Shape;638;p63"/>
          <p:cNvSpPr txBox="1">
            <a:spLocks noGrp="1"/>
          </p:cNvSpPr>
          <p:nvPr>
            <p:ph type="subTitle" idx="4"/>
          </p:nvPr>
        </p:nvSpPr>
        <p:spPr>
          <a:xfrm>
            <a:off x="1805867" y="413781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9" name="Google Shape;639;p63"/>
          <p:cNvSpPr txBox="1">
            <a:spLocks noGrp="1"/>
          </p:cNvSpPr>
          <p:nvPr>
            <p:ph type="subTitle" idx="5"/>
          </p:nvPr>
        </p:nvSpPr>
        <p:spPr>
          <a:xfrm>
            <a:off x="1805867" y="5013550"/>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40" name="Google Shape;640;p63"/>
          <p:cNvSpPr txBox="1">
            <a:spLocks noGrp="1"/>
          </p:cNvSpPr>
          <p:nvPr>
            <p:ph type="title" idx="6"/>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lternative Numbered Slide 1-4">
  <p:cSld name="CUSTOM_11_1_1_2_2">
    <p:spTree>
      <p:nvGrpSpPr>
        <p:cNvPr id="1" name="Shape 641"/>
        <p:cNvGrpSpPr/>
        <p:nvPr/>
      </p:nvGrpSpPr>
      <p:grpSpPr>
        <a:xfrm>
          <a:off x="0" y="0"/>
          <a:ext cx="0" cy="0"/>
          <a:chOff x="0" y="0"/>
          <a:chExt cx="0" cy="0"/>
        </a:xfrm>
      </p:grpSpPr>
      <p:grpSp>
        <p:nvGrpSpPr>
          <p:cNvPr id="642" name="Google Shape;642;p64"/>
          <p:cNvGrpSpPr/>
          <p:nvPr/>
        </p:nvGrpSpPr>
        <p:grpSpPr>
          <a:xfrm>
            <a:off x="586818" y="1515784"/>
            <a:ext cx="1035841" cy="648384"/>
            <a:chOff x="457200" y="1466425"/>
            <a:chExt cx="776900" cy="486300"/>
          </a:xfrm>
        </p:grpSpPr>
        <p:sp>
          <p:nvSpPr>
            <p:cNvPr id="643" name="Google Shape;643;p64"/>
            <p:cNvSpPr/>
            <p:nvPr/>
          </p:nvSpPr>
          <p:spPr>
            <a:xfrm>
              <a:off x="457200" y="1466425"/>
              <a:ext cx="695400" cy="486300"/>
            </a:xfrm>
            <a:prstGeom prst="roundRect">
              <a:avLst>
                <a:gd name="adj" fmla="val 16667"/>
              </a:avLst>
            </a:prstGeom>
            <a:solidFill>
              <a:srgbClr val="FCB91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Roboto Light"/>
                  <a:ea typeface="Roboto Light"/>
                  <a:cs typeface="Roboto Light"/>
                  <a:sym typeface="Roboto Light"/>
                </a:rPr>
                <a:t>01</a:t>
              </a:r>
              <a:endParaRPr sz="4000" b="0" i="0" u="none" strike="noStrike" cap="none">
                <a:solidFill>
                  <a:schemeClr val="dk2"/>
                </a:solidFill>
                <a:latin typeface="Roboto Light"/>
                <a:ea typeface="Roboto Light"/>
                <a:cs typeface="Roboto Light"/>
                <a:sym typeface="Roboto Light"/>
              </a:endParaRPr>
            </a:p>
          </p:txBody>
        </p:sp>
        <p:sp>
          <p:nvSpPr>
            <p:cNvPr id="644" name="Google Shape;644;p64"/>
            <p:cNvSpPr/>
            <p:nvPr/>
          </p:nvSpPr>
          <p:spPr>
            <a:xfrm rot="5400000">
              <a:off x="973100" y="1624950"/>
              <a:ext cx="333375" cy="188625"/>
            </a:xfrm>
            <a:prstGeom prst="flowChartExtract">
              <a:avLst/>
            </a:prstGeom>
            <a:solidFill>
              <a:srgbClr val="FCB91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45" name="Google Shape;645;p64"/>
          <p:cNvGrpSpPr/>
          <p:nvPr/>
        </p:nvGrpSpPr>
        <p:grpSpPr>
          <a:xfrm>
            <a:off x="586818" y="2388924"/>
            <a:ext cx="1035841" cy="648384"/>
            <a:chOff x="457200" y="1466425"/>
            <a:chExt cx="776900" cy="486300"/>
          </a:xfrm>
        </p:grpSpPr>
        <p:sp>
          <p:nvSpPr>
            <p:cNvPr id="646" name="Google Shape;646;p64"/>
            <p:cNvSpPr/>
            <p:nvPr/>
          </p:nvSpPr>
          <p:spPr>
            <a:xfrm>
              <a:off x="457200" y="1466425"/>
              <a:ext cx="695400" cy="486300"/>
            </a:xfrm>
            <a:prstGeom prst="roundRect">
              <a:avLst>
                <a:gd name="adj" fmla="val 16667"/>
              </a:avLst>
            </a:prstGeom>
            <a:solidFill>
              <a:srgbClr val="082D4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02</a:t>
              </a:r>
              <a:endParaRPr sz="4000" b="0" i="0" u="none" strike="noStrike" cap="none">
                <a:solidFill>
                  <a:srgbClr val="FFFFFF"/>
                </a:solidFill>
                <a:latin typeface="Roboto Light"/>
                <a:ea typeface="Roboto Light"/>
                <a:cs typeface="Roboto Light"/>
                <a:sym typeface="Roboto Light"/>
              </a:endParaRPr>
            </a:p>
          </p:txBody>
        </p:sp>
        <p:sp>
          <p:nvSpPr>
            <p:cNvPr id="647" name="Google Shape;647;p64"/>
            <p:cNvSpPr/>
            <p:nvPr/>
          </p:nvSpPr>
          <p:spPr>
            <a:xfrm rot="5400000">
              <a:off x="973100" y="1624950"/>
              <a:ext cx="333375" cy="188625"/>
            </a:xfrm>
            <a:prstGeom prst="flowChartExtract">
              <a:avLst/>
            </a:prstGeom>
            <a:solidFill>
              <a:srgbClr val="082D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48" name="Google Shape;648;p64"/>
          <p:cNvGrpSpPr/>
          <p:nvPr/>
        </p:nvGrpSpPr>
        <p:grpSpPr>
          <a:xfrm>
            <a:off x="586818" y="3262064"/>
            <a:ext cx="1035841" cy="648384"/>
            <a:chOff x="457200" y="1466425"/>
            <a:chExt cx="776900" cy="486300"/>
          </a:xfrm>
        </p:grpSpPr>
        <p:sp>
          <p:nvSpPr>
            <p:cNvPr id="649" name="Google Shape;649;p64"/>
            <p:cNvSpPr/>
            <p:nvPr/>
          </p:nvSpPr>
          <p:spPr>
            <a:xfrm>
              <a:off x="457200" y="1466425"/>
              <a:ext cx="695400" cy="486300"/>
            </a:xfrm>
            <a:prstGeom prst="roundRect">
              <a:avLst>
                <a:gd name="adj" fmla="val 16667"/>
              </a:avLst>
            </a:prstGeom>
            <a:solidFill>
              <a:srgbClr val="0077DB"/>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03</a:t>
              </a:r>
              <a:endParaRPr sz="4000" b="0" i="0" u="none" strike="noStrike" cap="none">
                <a:solidFill>
                  <a:srgbClr val="FFFFFF"/>
                </a:solidFill>
                <a:latin typeface="Roboto Light"/>
                <a:ea typeface="Roboto Light"/>
                <a:cs typeface="Roboto Light"/>
                <a:sym typeface="Roboto Light"/>
              </a:endParaRPr>
            </a:p>
          </p:txBody>
        </p:sp>
        <p:sp>
          <p:nvSpPr>
            <p:cNvPr id="650" name="Google Shape;650;p64"/>
            <p:cNvSpPr/>
            <p:nvPr/>
          </p:nvSpPr>
          <p:spPr>
            <a:xfrm rot="5400000">
              <a:off x="973100" y="1624950"/>
              <a:ext cx="333375" cy="188625"/>
            </a:xfrm>
            <a:prstGeom prst="flowChartExtract">
              <a:avLst/>
            </a:prstGeom>
            <a:solidFill>
              <a:srgbClr val="0077D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51" name="Google Shape;651;p64"/>
          <p:cNvGrpSpPr/>
          <p:nvPr/>
        </p:nvGrpSpPr>
        <p:grpSpPr>
          <a:xfrm>
            <a:off x="586818" y="4135204"/>
            <a:ext cx="1035841" cy="648384"/>
            <a:chOff x="457200" y="1466425"/>
            <a:chExt cx="776900" cy="486300"/>
          </a:xfrm>
        </p:grpSpPr>
        <p:sp>
          <p:nvSpPr>
            <p:cNvPr id="652" name="Google Shape;652;p64"/>
            <p:cNvSpPr/>
            <p:nvPr/>
          </p:nvSpPr>
          <p:spPr>
            <a:xfrm>
              <a:off x="457200" y="1466425"/>
              <a:ext cx="695400" cy="486300"/>
            </a:xfrm>
            <a:prstGeom prst="roundRect">
              <a:avLst>
                <a:gd name="adj" fmla="val 16667"/>
              </a:avLst>
            </a:prstGeom>
            <a:solidFill>
              <a:srgbClr val="00C7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Roboto Light"/>
                  <a:ea typeface="Roboto Light"/>
                  <a:cs typeface="Roboto Light"/>
                  <a:sym typeface="Roboto Light"/>
                </a:rPr>
                <a:t>04</a:t>
              </a:r>
              <a:endParaRPr sz="4000" b="0" i="0" u="none" strike="noStrike" cap="none">
                <a:solidFill>
                  <a:schemeClr val="dk2"/>
                </a:solidFill>
                <a:latin typeface="Roboto Light"/>
                <a:ea typeface="Roboto Light"/>
                <a:cs typeface="Roboto Light"/>
                <a:sym typeface="Roboto Light"/>
              </a:endParaRPr>
            </a:p>
          </p:txBody>
        </p:sp>
        <p:sp>
          <p:nvSpPr>
            <p:cNvPr id="653" name="Google Shape;653;p64"/>
            <p:cNvSpPr/>
            <p:nvPr/>
          </p:nvSpPr>
          <p:spPr>
            <a:xfrm rot="5400000">
              <a:off x="973100" y="1624950"/>
              <a:ext cx="333375" cy="188625"/>
            </a:xfrm>
            <a:prstGeom prst="flowChartExtract">
              <a:avLst/>
            </a:prstGeom>
            <a:solidFill>
              <a:srgbClr val="00C7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sp>
        <p:nvSpPr>
          <p:cNvPr id="654" name="Google Shape;654;p64"/>
          <p:cNvSpPr/>
          <p:nvPr/>
        </p:nvSpPr>
        <p:spPr>
          <a:xfrm>
            <a:off x="1780633" y="1515833"/>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2E5E73"/>
              </a:solidFill>
              <a:latin typeface="Roboto"/>
              <a:ea typeface="Roboto"/>
              <a:cs typeface="Roboto"/>
              <a:sym typeface="Roboto"/>
            </a:endParaRPr>
          </a:p>
        </p:txBody>
      </p:sp>
      <p:sp>
        <p:nvSpPr>
          <p:cNvPr id="655" name="Google Shape;655;p64"/>
          <p:cNvSpPr/>
          <p:nvPr/>
        </p:nvSpPr>
        <p:spPr>
          <a:xfrm>
            <a:off x="1780633" y="2388975"/>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56" name="Google Shape;656;p64"/>
          <p:cNvSpPr/>
          <p:nvPr/>
        </p:nvSpPr>
        <p:spPr>
          <a:xfrm>
            <a:off x="1780633" y="3262116"/>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57" name="Google Shape;657;p64"/>
          <p:cNvSpPr/>
          <p:nvPr/>
        </p:nvSpPr>
        <p:spPr>
          <a:xfrm>
            <a:off x="1780633" y="4135258"/>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58" name="Google Shape;658;p64"/>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59" name="Google Shape;659;p64"/>
          <p:cNvSpPr txBox="1">
            <a:spLocks noGrp="1"/>
          </p:cNvSpPr>
          <p:nvPr>
            <p:ph type="subTitle" idx="1"/>
          </p:nvPr>
        </p:nvSpPr>
        <p:spPr>
          <a:xfrm>
            <a:off x="1805867" y="150556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0" name="Google Shape;660;p64"/>
          <p:cNvSpPr txBox="1">
            <a:spLocks noGrp="1"/>
          </p:cNvSpPr>
          <p:nvPr>
            <p:ph type="subTitle" idx="2"/>
          </p:nvPr>
        </p:nvSpPr>
        <p:spPr>
          <a:xfrm>
            <a:off x="1805867" y="2383833"/>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1" name="Google Shape;661;p64"/>
          <p:cNvSpPr txBox="1">
            <a:spLocks noGrp="1"/>
          </p:cNvSpPr>
          <p:nvPr>
            <p:ph type="subTitle" idx="3"/>
          </p:nvPr>
        </p:nvSpPr>
        <p:spPr>
          <a:xfrm>
            <a:off x="1805867" y="3259550"/>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2" name="Google Shape;662;p64"/>
          <p:cNvSpPr txBox="1">
            <a:spLocks noGrp="1"/>
          </p:cNvSpPr>
          <p:nvPr>
            <p:ph type="subTitle" idx="4"/>
          </p:nvPr>
        </p:nvSpPr>
        <p:spPr>
          <a:xfrm>
            <a:off x="1805867" y="413781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3" name="Google Shape;663;p64"/>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lternative Numbered Slide 1-3">
  <p:cSld name="CUSTOM_11_1_1_2_1">
    <p:spTree>
      <p:nvGrpSpPr>
        <p:cNvPr id="1" name="Shape 664"/>
        <p:cNvGrpSpPr/>
        <p:nvPr/>
      </p:nvGrpSpPr>
      <p:grpSpPr>
        <a:xfrm>
          <a:off x="0" y="0"/>
          <a:ext cx="0" cy="0"/>
          <a:chOff x="0" y="0"/>
          <a:chExt cx="0" cy="0"/>
        </a:xfrm>
      </p:grpSpPr>
      <p:sp>
        <p:nvSpPr>
          <p:cNvPr id="665" name="Google Shape;665;p65"/>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66" name="Google Shape;666;p65"/>
          <p:cNvSpPr/>
          <p:nvPr/>
        </p:nvSpPr>
        <p:spPr>
          <a:xfrm>
            <a:off x="1803400" y="1515833"/>
            <a:ext cx="10022700" cy="8283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667" name="Google Shape;667;p65"/>
          <p:cNvGrpSpPr/>
          <p:nvPr/>
        </p:nvGrpSpPr>
        <p:grpSpPr>
          <a:xfrm>
            <a:off x="609585" y="1515771"/>
            <a:ext cx="1035826" cy="828379"/>
            <a:chOff x="457200" y="1378813"/>
            <a:chExt cx="776889" cy="621300"/>
          </a:xfrm>
        </p:grpSpPr>
        <p:sp>
          <p:nvSpPr>
            <p:cNvPr id="668" name="Google Shape;668;p65"/>
            <p:cNvSpPr/>
            <p:nvPr/>
          </p:nvSpPr>
          <p:spPr>
            <a:xfrm>
              <a:off x="457200" y="1378813"/>
              <a:ext cx="695400" cy="6213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i="0" u="none" strike="noStrike" cap="none">
                  <a:solidFill>
                    <a:schemeClr val="dk2"/>
                  </a:solidFill>
                  <a:latin typeface="Roboto Light"/>
                  <a:ea typeface="Roboto Light"/>
                  <a:cs typeface="Roboto Light"/>
                  <a:sym typeface="Roboto Light"/>
                </a:rPr>
                <a:t>01</a:t>
              </a:r>
              <a:endParaRPr sz="4000" i="0" u="none" strike="noStrike" cap="none">
                <a:solidFill>
                  <a:schemeClr val="dk2"/>
                </a:solidFill>
                <a:latin typeface="Roboto Light"/>
                <a:ea typeface="Roboto Light"/>
                <a:cs typeface="Roboto Light"/>
                <a:sym typeface="Roboto Light"/>
              </a:endParaRPr>
            </a:p>
          </p:txBody>
        </p:sp>
        <p:sp>
          <p:nvSpPr>
            <p:cNvPr id="669" name="Google Shape;669;p65"/>
            <p:cNvSpPr/>
            <p:nvPr/>
          </p:nvSpPr>
          <p:spPr>
            <a:xfrm rot="5400000">
              <a:off x="969614" y="1607625"/>
              <a:ext cx="340325" cy="188625"/>
            </a:xfrm>
            <a:prstGeom prst="flowChartExtra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rgbClr val="FFFFFF"/>
                </a:solidFill>
                <a:latin typeface="Roboto Light"/>
                <a:ea typeface="Roboto Light"/>
                <a:cs typeface="Roboto Light"/>
                <a:sym typeface="Roboto Light"/>
              </a:endParaRPr>
            </a:p>
          </p:txBody>
        </p:sp>
      </p:grpSp>
      <p:grpSp>
        <p:nvGrpSpPr>
          <p:cNvPr id="670" name="Google Shape;670;p65"/>
          <p:cNvGrpSpPr/>
          <p:nvPr/>
        </p:nvGrpSpPr>
        <p:grpSpPr>
          <a:xfrm>
            <a:off x="609585" y="2648987"/>
            <a:ext cx="1035826" cy="828379"/>
            <a:chOff x="457200" y="1378813"/>
            <a:chExt cx="776889" cy="621300"/>
          </a:xfrm>
        </p:grpSpPr>
        <p:sp>
          <p:nvSpPr>
            <p:cNvPr id="671" name="Google Shape;671;p65"/>
            <p:cNvSpPr/>
            <p:nvPr/>
          </p:nvSpPr>
          <p:spPr>
            <a:xfrm>
              <a:off x="457200" y="1378813"/>
              <a:ext cx="695400" cy="6213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i="0" u="none" strike="noStrike" cap="none">
                  <a:solidFill>
                    <a:srgbClr val="FFFFFF"/>
                  </a:solidFill>
                  <a:latin typeface="Roboto Light"/>
                  <a:ea typeface="Roboto Light"/>
                  <a:cs typeface="Roboto Light"/>
                  <a:sym typeface="Roboto Light"/>
                </a:rPr>
                <a:t>02</a:t>
              </a:r>
              <a:endParaRPr sz="4000" i="0" u="none" strike="noStrike" cap="none">
                <a:solidFill>
                  <a:srgbClr val="FFFFFF"/>
                </a:solidFill>
                <a:latin typeface="Roboto Light"/>
                <a:ea typeface="Roboto Light"/>
                <a:cs typeface="Roboto Light"/>
                <a:sym typeface="Roboto Light"/>
              </a:endParaRPr>
            </a:p>
          </p:txBody>
        </p:sp>
        <p:sp>
          <p:nvSpPr>
            <p:cNvPr id="672" name="Google Shape;672;p65"/>
            <p:cNvSpPr/>
            <p:nvPr/>
          </p:nvSpPr>
          <p:spPr>
            <a:xfrm rot="5400000">
              <a:off x="969614" y="1607625"/>
              <a:ext cx="340325" cy="188625"/>
            </a:xfrm>
            <a:prstGeom prst="flowChartExtra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rgbClr val="FFFFFF"/>
                </a:solidFill>
                <a:latin typeface="Roboto Light"/>
                <a:ea typeface="Roboto Light"/>
                <a:cs typeface="Roboto Light"/>
                <a:sym typeface="Roboto Light"/>
              </a:endParaRPr>
            </a:p>
          </p:txBody>
        </p:sp>
      </p:grpSp>
      <p:grpSp>
        <p:nvGrpSpPr>
          <p:cNvPr id="673" name="Google Shape;673;p65"/>
          <p:cNvGrpSpPr/>
          <p:nvPr/>
        </p:nvGrpSpPr>
        <p:grpSpPr>
          <a:xfrm>
            <a:off x="609585" y="3775821"/>
            <a:ext cx="1035826" cy="828379"/>
            <a:chOff x="457200" y="1378813"/>
            <a:chExt cx="776889" cy="621300"/>
          </a:xfrm>
        </p:grpSpPr>
        <p:sp>
          <p:nvSpPr>
            <p:cNvPr id="674" name="Google Shape;674;p65"/>
            <p:cNvSpPr/>
            <p:nvPr/>
          </p:nvSpPr>
          <p:spPr>
            <a:xfrm>
              <a:off x="457200" y="1378813"/>
              <a:ext cx="695400" cy="621300"/>
            </a:xfrm>
            <a:prstGeom prst="roundRect">
              <a:avLst>
                <a:gd name="adj" fmla="val 16667"/>
              </a:avLst>
            </a:prstGeom>
            <a:solidFill>
              <a:srgbClr val="1475D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i="0" u="none" strike="noStrike" cap="none">
                  <a:solidFill>
                    <a:srgbClr val="FFFFFF"/>
                  </a:solidFill>
                  <a:latin typeface="Roboto Light"/>
                  <a:ea typeface="Roboto Light"/>
                  <a:cs typeface="Roboto Light"/>
                  <a:sym typeface="Roboto Light"/>
                </a:rPr>
                <a:t>03</a:t>
              </a:r>
              <a:endParaRPr sz="4000" i="0" u="none" strike="noStrike" cap="none">
                <a:solidFill>
                  <a:srgbClr val="FFFFFF"/>
                </a:solidFill>
                <a:latin typeface="Roboto Light"/>
                <a:ea typeface="Roboto Light"/>
                <a:cs typeface="Roboto Light"/>
                <a:sym typeface="Roboto Light"/>
              </a:endParaRPr>
            </a:p>
          </p:txBody>
        </p:sp>
        <p:sp>
          <p:nvSpPr>
            <p:cNvPr id="675" name="Google Shape;675;p65"/>
            <p:cNvSpPr/>
            <p:nvPr/>
          </p:nvSpPr>
          <p:spPr>
            <a:xfrm rot="5400000">
              <a:off x="969614" y="1607625"/>
              <a:ext cx="340325" cy="188625"/>
            </a:xfrm>
            <a:prstGeom prst="flowChartExtract">
              <a:avLst/>
            </a:prstGeom>
            <a:solidFill>
              <a:srgbClr val="1475D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rgbClr val="FFFFFF"/>
                </a:solidFill>
                <a:latin typeface="Roboto Light"/>
                <a:ea typeface="Roboto Light"/>
                <a:cs typeface="Roboto Light"/>
                <a:sym typeface="Roboto Light"/>
              </a:endParaRPr>
            </a:p>
          </p:txBody>
        </p:sp>
      </p:grpSp>
      <p:sp>
        <p:nvSpPr>
          <p:cNvPr id="676" name="Google Shape;676;p65"/>
          <p:cNvSpPr/>
          <p:nvPr/>
        </p:nvSpPr>
        <p:spPr>
          <a:xfrm>
            <a:off x="1803400" y="2652248"/>
            <a:ext cx="10022700" cy="8283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7" name="Google Shape;677;p65"/>
          <p:cNvSpPr/>
          <p:nvPr/>
        </p:nvSpPr>
        <p:spPr>
          <a:xfrm>
            <a:off x="1803400" y="3775867"/>
            <a:ext cx="10022700" cy="8283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8" name="Google Shape;678;p65"/>
          <p:cNvSpPr txBox="1"/>
          <p:nvPr/>
        </p:nvSpPr>
        <p:spPr>
          <a:xfrm>
            <a:off x="-16400" y="1572344"/>
            <a:ext cx="12224700" cy="809100"/>
          </a:xfrm>
          <a:prstGeom prst="rect">
            <a:avLst/>
          </a:prstGeom>
          <a:noFill/>
          <a:ln>
            <a:noFill/>
          </a:ln>
        </p:spPr>
        <p:txBody>
          <a:bodyPr spcFirstLastPara="1" wrap="square" lIns="2072625" tIns="0" rIns="609600" bIns="0" anchor="ctr" anchorCtr="0">
            <a:noAutofit/>
          </a:bodyPr>
          <a:lstStyle/>
          <a:p>
            <a:pPr marL="0" lvl="0" indent="0" algn="l" rtl="0">
              <a:lnSpc>
                <a:spcPct val="115000"/>
              </a:lnSpc>
              <a:spcBef>
                <a:spcPts val="0"/>
              </a:spcBef>
              <a:spcAft>
                <a:spcPts val="0"/>
              </a:spcAft>
              <a:buNone/>
            </a:pPr>
            <a:endParaRPr sz="1900">
              <a:solidFill>
                <a:schemeClr val="dk1"/>
              </a:solidFill>
              <a:latin typeface="Roboto"/>
              <a:ea typeface="Roboto"/>
              <a:cs typeface="Roboto"/>
              <a:sym typeface="Roboto"/>
            </a:endParaRPr>
          </a:p>
        </p:txBody>
      </p:sp>
      <p:sp>
        <p:nvSpPr>
          <p:cNvPr id="679" name="Google Shape;679;p65"/>
          <p:cNvSpPr txBox="1"/>
          <p:nvPr/>
        </p:nvSpPr>
        <p:spPr>
          <a:xfrm>
            <a:off x="-16400" y="2655451"/>
            <a:ext cx="12224700" cy="809100"/>
          </a:xfrm>
          <a:prstGeom prst="rect">
            <a:avLst/>
          </a:prstGeom>
          <a:noFill/>
          <a:ln>
            <a:noFill/>
          </a:ln>
        </p:spPr>
        <p:txBody>
          <a:bodyPr spcFirstLastPara="1" wrap="square" lIns="2072625" tIns="0" rIns="609600" bIns="0" anchor="ctr" anchorCtr="0">
            <a:noAutofit/>
          </a:bodyPr>
          <a:lstStyle/>
          <a:p>
            <a:pPr marL="0" lvl="0" indent="0" algn="l" rtl="0">
              <a:lnSpc>
                <a:spcPct val="115000"/>
              </a:lnSpc>
              <a:spcBef>
                <a:spcPts val="0"/>
              </a:spcBef>
              <a:spcAft>
                <a:spcPts val="0"/>
              </a:spcAft>
              <a:buNone/>
            </a:pPr>
            <a:endParaRPr sz="1900">
              <a:solidFill>
                <a:schemeClr val="dk1"/>
              </a:solidFill>
              <a:latin typeface="Roboto"/>
              <a:ea typeface="Roboto"/>
              <a:cs typeface="Roboto"/>
              <a:sym typeface="Roboto"/>
            </a:endParaRPr>
          </a:p>
        </p:txBody>
      </p:sp>
      <p:sp>
        <p:nvSpPr>
          <p:cNvPr id="680" name="Google Shape;680;p65"/>
          <p:cNvSpPr txBox="1"/>
          <p:nvPr/>
        </p:nvSpPr>
        <p:spPr>
          <a:xfrm>
            <a:off x="0" y="3779084"/>
            <a:ext cx="12224700" cy="809100"/>
          </a:xfrm>
          <a:prstGeom prst="rect">
            <a:avLst/>
          </a:prstGeom>
          <a:noFill/>
          <a:ln>
            <a:noFill/>
          </a:ln>
        </p:spPr>
        <p:txBody>
          <a:bodyPr spcFirstLastPara="1" wrap="square" lIns="2072625" tIns="0" rIns="609600" bIns="0" anchor="ctr" anchorCtr="0">
            <a:noAutofit/>
          </a:bodyPr>
          <a:lstStyle/>
          <a:p>
            <a:pPr marL="0" lvl="0" indent="0" algn="l" rtl="0">
              <a:lnSpc>
                <a:spcPct val="115000"/>
              </a:lnSpc>
              <a:spcBef>
                <a:spcPts val="0"/>
              </a:spcBef>
              <a:spcAft>
                <a:spcPts val="0"/>
              </a:spcAft>
              <a:buNone/>
            </a:pPr>
            <a:endParaRPr sz="1900">
              <a:solidFill>
                <a:schemeClr val="dk1"/>
              </a:solidFill>
              <a:latin typeface="Roboto"/>
              <a:ea typeface="Roboto"/>
              <a:cs typeface="Roboto"/>
              <a:sym typeface="Roboto"/>
            </a:endParaRPr>
          </a:p>
        </p:txBody>
      </p:sp>
      <p:sp>
        <p:nvSpPr>
          <p:cNvPr id="681" name="Google Shape;681;p65"/>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ustom Layout 12 1 1 1">
  <p:cSld name="CUSTOM_11_1_1_1">
    <p:spTree>
      <p:nvGrpSpPr>
        <p:cNvPr id="1" name="Shape 682"/>
        <p:cNvGrpSpPr/>
        <p:nvPr/>
      </p:nvGrpSpPr>
      <p:grpSpPr>
        <a:xfrm>
          <a:off x="0" y="0"/>
          <a:ext cx="0" cy="0"/>
          <a:chOff x="0" y="0"/>
          <a:chExt cx="0" cy="0"/>
        </a:xfrm>
      </p:grpSpPr>
      <p:cxnSp>
        <p:nvCxnSpPr>
          <p:cNvPr id="683" name="Google Shape;683;p66"/>
          <p:cNvCxnSpPr/>
          <p:nvPr/>
        </p:nvCxnSpPr>
        <p:spPr>
          <a:xfrm>
            <a:off x="41267" y="2638367"/>
            <a:ext cx="1352400" cy="0"/>
          </a:xfrm>
          <a:prstGeom prst="straightConnector1">
            <a:avLst/>
          </a:prstGeom>
          <a:noFill/>
          <a:ln w="19050" cap="flat" cmpd="sng">
            <a:solidFill>
              <a:schemeClr val="accent6"/>
            </a:solidFill>
            <a:prstDash val="solid"/>
            <a:round/>
            <a:headEnd type="none" w="med" len="med"/>
            <a:tailEnd type="oval" w="med" len="med"/>
          </a:ln>
        </p:spPr>
      </p:cxnSp>
      <p:cxnSp>
        <p:nvCxnSpPr>
          <p:cNvPr id="684" name="Google Shape;684;p66"/>
          <p:cNvCxnSpPr/>
          <p:nvPr/>
        </p:nvCxnSpPr>
        <p:spPr>
          <a:xfrm>
            <a:off x="-8000" y="1732733"/>
            <a:ext cx="1401600" cy="0"/>
          </a:xfrm>
          <a:prstGeom prst="straightConnector1">
            <a:avLst/>
          </a:prstGeom>
          <a:noFill/>
          <a:ln w="19050" cap="flat" cmpd="sng">
            <a:solidFill>
              <a:schemeClr val="accent6"/>
            </a:solidFill>
            <a:prstDash val="solid"/>
            <a:round/>
            <a:headEnd type="none" w="med" len="med"/>
            <a:tailEnd type="oval" w="med" len="med"/>
          </a:ln>
        </p:spPr>
      </p:cxnSp>
      <p:cxnSp>
        <p:nvCxnSpPr>
          <p:cNvPr id="685" name="Google Shape;685;p66"/>
          <p:cNvCxnSpPr/>
          <p:nvPr/>
        </p:nvCxnSpPr>
        <p:spPr>
          <a:xfrm>
            <a:off x="19724" y="2639400"/>
            <a:ext cx="1374000" cy="0"/>
          </a:xfrm>
          <a:prstGeom prst="straightConnector1">
            <a:avLst/>
          </a:prstGeom>
          <a:noFill/>
          <a:ln w="19050" cap="flat" cmpd="sng">
            <a:solidFill>
              <a:schemeClr val="accent6"/>
            </a:solidFill>
            <a:prstDash val="solid"/>
            <a:round/>
            <a:headEnd type="none" w="med" len="med"/>
            <a:tailEnd type="oval" w="med" len="med"/>
          </a:ln>
        </p:spPr>
      </p:cxnSp>
      <p:cxnSp>
        <p:nvCxnSpPr>
          <p:cNvPr id="686" name="Google Shape;686;p66"/>
          <p:cNvCxnSpPr/>
          <p:nvPr/>
        </p:nvCxnSpPr>
        <p:spPr>
          <a:xfrm>
            <a:off x="33587" y="3490033"/>
            <a:ext cx="1360500" cy="0"/>
          </a:xfrm>
          <a:prstGeom prst="straightConnector1">
            <a:avLst/>
          </a:prstGeom>
          <a:noFill/>
          <a:ln w="19050" cap="flat" cmpd="sng">
            <a:solidFill>
              <a:schemeClr val="accent6"/>
            </a:solidFill>
            <a:prstDash val="solid"/>
            <a:round/>
            <a:headEnd type="none" w="med" len="med"/>
            <a:tailEnd type="oval" w="med" len="med"/>
          </a:ln>
        </p:spPr>
      </p:cxnSp>
      <p:cxnSp>
        <p:nvCxnSpPr>
          <p:cNvPr id="687" name="Google Shape;687;p66"/>
          <p:cNvCxnSpPr/>
          <p:nvPr/>
        </p:nvCxnSpPr>
        <p:spPr>
          <a:xfrm>
            <a:off x="-8000" y="4341833"/>
            <a:ext cx="1401600" cy="0"/>
          </a:xfrm>
          <a:prstGeom prst="straightConnector1">
            <a:avLst/>
          </a:prstGeom>
          <a:noFill/>
          <a:ln w="19050" cap="flat" cmpd="sng">
            <a:solidFill>
              <a:schemeClr val="accent6"/>
            </a:solidFill>
            <a:prstDash val="solid"/>
            <a:round/>
            <a:headEnd type="none" w="med" len="med"/>
            <a:tailEnd type="oval" w="med" len="med"/>
          </a:ln>
        </p:spPr>
      </p:cxnSp>
      <p:sp>
        <p:nvSpPr>
          <p:cNvPr id="688" name="Google Shape;688;p66"/>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9" name="Google Shape;689;p66"/>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0" name="Google Shape;690;p66"/>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1" name="Google Shape;691;p66"/>
          <p:cNvSpPr/>
          <p:nvPr/>
        </p:nvSpPr>
        <p:spPr>
          <a:xfrm>
            <a:off x="1271100" y="14794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2" name="Google Shape;692;p66"/>
          <p:cNvSpPr/>
          <p:nvPr/>
        </p:nvSpPr>
        <p:spPr>
          <a:xfrm>
            <a:off x="1161067" y="4126430"/>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693" name="Google Shape;693;p66"/>
          <p:cNvSpPr txBox="1">
            <a:spLocks noGrp="1"/>
          </p:cNvSpPr>
          <p:nvPr>
            <p:ph type="subTitle" idx="1"/>
          </p:nvPr>
        </p:nvSpPr>
        <p:spPr>
          <a:xfrm>
            <a:off x="1591867" y="1505567"/>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4" name="Google Shape;694;p66"/>
          <p:cNvSpPr txBox="1">
            <a:spLocks noGrp="1"/>
          </p:cNvSpPr>
          <p:nvPr>
            <p:ph type="subTitle" idx="2"/>
          </p:nvPr>
        </p:nvSpPr>
        <p:spPr>
          <a:xfrm>
            <a:off x="1591867" y="2362200"/>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5" name="Google Shape;695;p66"/>
          <p:cNvSpPr txBox="1">
            <a:spLocks noGrp="1"/>
          </p:cNvSpPr>
          <p:nvPr>
            <p:ph type="subTitle" idx="3"/>
          </p:nvPr>
        </p:nvSpPr>
        <p:spPr>
          <a:xfrm>
            <a:off x="1591867" y="3223233"/>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6" name="Google Shape;696;p66"/>
          <p:cNvSpPr txBox="1">
            <a:spLocks noGrp="1"/>
          </p:cNvSpPr>
          <p:nvPr>
            <p:ph type="subTitle" idx="4"/>
          </p:nvPr>
        </p:nvSpPr>
        <p:spPr>
          <a:xfrm>
            <a:off x="1591867" y="4084300"/>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7" name="Google Shape;697;p66"/>
          <p:cNvSpPr/>
          <p:nvPr/>
        </p:nvSpPr>
        <p:spPr>
          <a:xfrm>
            <a:off x="1161067" y="3279547"/>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698" name="Google Shape;698;p66"/>
          <p:cNvSpPr/>
          <p:nvPr/>
        </p:nvSpPr>
        <p:spPr>
          <a:xfrm>
            <a:off x="1161067" y="2423397"/>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699" name="Google Shape;699;p66"/>
          <p:cNvSpPr/>
          <p:nvPr/>
        </p:nvSpPr>
        <p:spPr>
          <a:xfrm>
            <a:off x="1161067" y="1530797"/>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700" name="Google Shape;700;p66"/>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01" name="Google Shape;701;p66"/>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ustom Layout 13">
  <p:cSld name="CUSTOM_12">
    <p:spTree>
      <p:nvGrpSpPr>
        <p:cNvPr id="1" name="Shape 702"/>
        <p:cNvGrpSpPr/>
        <p:nvPr/>
      </p:nvGrpSpPr>
      <p:grpSpPr>
        <a:xfrm>
          <a:off x="0" y="0"/>
          <a:ext cx="0" cy="0"/>
          <a:chOff x="0" y="0"/>
          <a:chExt cx="0" cy="0"/>
        </a:xfrm>
      </p:grpSpPr>
      <p:sp>
        <p:nvSpPr>
          <p:cNvPr id="703" name="Google Shape;703;p67"/>
          <p:cNvSpPr txBox="1"/>
          <p:nvPr/>
        </p:nvSpPr>
        <p:spPr>
          <a:xfrm>
            <a:off x="940689" y="1967900"/>
            <a:ext cx="1368900" cy="106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5300" b="1">
                <a:solidFill>
                  <a:srgbClr val="2E5E73"/>
                </a:solidFill>
                <a:latin typeface="Roboto"/>
                <a:ea typeface="Roboto"/>
                <a:cs typeface="Roboto"/>
                <a:sym typeface="Roboto"/>
              </a:rPr>
              <a:t>01.</a:t>
            </a:r>
            <a:endParaRPr sz="5300" b="1">
              <a:solidFill>
                <a:srgbClr val="2E5E73"/>
              </a:solidFill>
              <a:latin typeface="Roboto"/>
              <a:ea typeface="Roboto"/>
              <a:cs typeface="Roboto"/>
              <a:sym typeface="Roboto"/>
            </a:endParaRPr>
          </a:p>
        </p:txBody>
      </p:sp>
      <p:sp>
        <p:nvSpPr>
          <p:cNvPr id="704" name="Google Shape;704;p67"/>
          <p:cNvSpPr txBox="1"/>
          <p:nvPr/>
        </p:nvSpPr>
        <p:spPr>
          <a:xfrm>
            <a:off x="5040485" y="1967900"/>
            <a:ext cx="1368900" cy="106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5300" b="1">
                <a:solidFill>
                  <a:srgbClr val="2E5E73"/>
                </a:solidFill>
                <a:latin typeface="Roboto"/>
                <a:ea typeface="Roboto"/>
                <a:cs typeface="Roboto"/>
                <a:sym typeface="Roboto"/>
              </a:rPr>
              <a:t>02.</a:t>
            </a:r>
            <a:endParaRPr sz="5300" b="1">
              <a:solidFill>
                <a:srgbClr val="2E5E73"/>
              </a:solidFill>
              <a:latin typeface="Roboto"/>
              <a:ea typeface="Roboto"/>
              <a:cs typeface="Roboto"/>
              <a:sym typeface="Roboto"/>
            </a:endParaRPr>
          </a:p>
        </p:txBody>
      </p:sp>
      <p:sp>
        <p:nvSpPr>
          <p:cNvPr id="705" name="Google Shape;705;p67"/>
          <p:cNvSpPr txBox="1"/>
          <p:nvPr/>
        </p:nvSpPr>
        <p:spPr>
          <a:xfrm>
            <a:off x="9128077" y="1967900"/>
            <a:ext cx="1368900" cy="106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5300" b="1">
                <a:solidFill>
                  <a:srgbClr val="2E5E73"/>
                </a:solidFill>
                <a:latin typeface="Roboto"/>
                <a:ea typeface="Roboto"/>
                <a:cs typeface="Roboto"/>
                <a:sym typeface="Roboto"/>
              </a:rPr>
              <a:t>03.</a:t>
            </a:r>
            <a:endParaRPr sz="5300" b="1">
              <a:solidFill>
                <a:srgbClr val="2E5E73"/>
              </a:solidFill>
              <a:latin typeface="Roboto"/>
              <a:ea typeface="Roboto"/>
              <a:cs typeface="Roboto"/>
              <a:sym typeface="Roboto"/>
            </a:endParaRPr>
          </a:p>
        </p:txBody>
      </p:sp>
      <p:cxnSp>
        <p:nvCxnSpPr>
          <p:cNvPr id="706" name="Google Shape;706;p67"/>
          <p:cNvCxnSpPr/>
          <p:nvPr/>
        </p:nvCxnSpPr>
        <p:spPr>
          <a:xfrm>
            <a:off x="1094089" y="3086567"/>
            <a:ext cx="2413200" cy="0"/>
          </a:xfrm>
          <a:prstGeom prst="straightConnector1">
            <a:avLst/>
          </a:prstGeom>
          <a:noFill/>
          <a:ln w="19050" cap="flat" cmpd="sng">
            <a:solidFill>
              <a:srgbClr val="2E5E73"/>
            </a:solidFill>
            <a:prstDash val="solid"/>
            <a:round/>
            <a:headEnd type="none" w="med" len="med"/>
            <a:tailEnd type="none" w="med" len="med"/>
          </a:ln>
        </p:spPr>
      </p:cxnSp>
      <p:cxnSp>
        <p:nvCxnSpPr>
          <p:cNvPr id="707" name="Google Shape;707;p67"/>
          <p:cNvCxnSpPr/>
          <p:nvPr/>
        </p:nvCxnSpPr>
        <p:spPr>
          <a:xfrm>
            <a:off x="5193222" y="3086567"/>
            <a:ext cx="2413200" cy="0"/>
          </a:xfrm>
          <a:prstGeom prst="straightConnector1">
            <a:avLst/>
          </a:prstGeom>
          <a:noFill/>
          <a:ln w="19050" cap="flat" cmpd="sng">
            <a:solidFill>
              <a:srgbClr val="2E5E73"/>
            </a:solidFill>
            <a:prstDash val="solid"/>
            <a:round/>
            <a:headEnd type="none" w="med" len="med"/>
            <a:tailEnd type="none" w="med" len="med"/>
          </a:ln>
        </p:spPr>
      </p:cxnSp>
      <p:cxnSp>
        <p:nvCxnSpPr>
          <p:cNvPr id="708" name="Google Shape;708;p67"/>
          <p:cNvCxnSpPr/>
          <p:nvPr/>
        </p:nvCxnSpPr>
        <p:spPr>
          <a:xfrm>
            <a:off x="9272210" y="3086567"/>
            <a:ext cx="2413200" cy="0"/>
          </a:xfrm>
          <a:prstGeom prst="straightConnector1">
            <a:avLst/>
          </a:prstGeom>
          <a:noFill/>
          <a:ln w="19050" cap="flat" cmpd="sng">
            <a:solidFill>
              <a:srgbClr val="2E5E73"/>
            </a:solidFill>
            <a:prstDash val="solid"/>
            <a:round/>
            <a:headEnd type="none" w="med" len="med"/>
            <a:tailEnd type="none" w="med" len="med"/>
          </a:ln>
        </p:spPr>
      </p:cxnSp>
      <p:sp>
        <p:nvSpPr>
          <p:cNvPr id="709" name="Google Shape;709;p67"/>
          <p:cNvSpPr txBox="1">
            <a:spLocks noGrp="1"/>
          </p:cNvSpPr>
          <p:nvPr>
            <p:ph type="subTitle" idx="1"/>
          </p:nvPr>
        </p:nvSpPr>
        <p:spPr>
          <a:xfrm>
            <a:off x="940667" y="40586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10" name="Google Shape;710;p67"/>
          <p:cNvSpPr txBox="1">
            <a:spLocks noGrp="1"/>
          </p:cNvSpPr>
          <p:nvPr>
            <p:ph type="subTitle" idx="2"/>
          </p:nvPr>
        </p:nvSpPr>
        <p:spPr>
          <a:xfrm>
            <a:off x="5040467" y="40586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11" name="Google Shape;711;p67"/>
          <p:cNvSpPr txBox="1">
            <a:spLocks noGrp="1"/>
          </p:cNvSpPr>
          <p:nvPr>
            <p:ph type="subTitle" idx="3"/>
          </p:nvPr>
        </p:nvSpPr>
        <p:spPr>
          <a:xfrm>
            <a:off x="9140233" y="4058667"/>
            <a:ext cx="25416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12" name="Google Shape;712;p67"/>
          <p:cNvSpPr txBox="1">
            <a:spLocks noGrp="1"/>
          </p:cNvSpPr>
          <p:nvPr>
            <p:ph type="title"/>
          </p:nvPr>
        </p:nvSpPr>
        <p:spPr>
          <a:xfrm>
            <a:off x="940667" y="33309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13" name="Google Shape;713;p67"/>
          <p:cNvSpPr txBox="1">
            <a:spLocks noGrp="1"/>
          </p:cNvSpPr>
          <p:nvPr>
            <p:ph type="title" idx="4"/>
          </p:nvPr>
        </p:nvSpPr>
        <p:spPr>
          <a:xfrm>
            <a:off x="5040456" y="33309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14" name="Google Shape;714;p67"/>
          <p:cNvSpPr txBox="1">
            <a:spLocks noGrp="1"/>
          </p:cNvSpPr>
          <p:nvPr>
            <p:ph type="title" idx="5"/>
          </p:nvPr>
        </p:nvSpPr>
        <p:spPr>
          <a:xfrm>
            <a:off x="9140229" y="33309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15" name="Google Shape;715;p67"/>
          <p:cNvSpPr txBox="1">
            <a:spLocks noGrp="1"/>
          </p:cNvSpPr>
          <p:nvPr>
            <p:ph type="title" idx="6"/>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16" name="Google Shape;716;p67"/>
          <p:cNvSpPr txBox="1">
            <a:spLocks noGrp="1"/>
          </p:cNvSpPr>
          <p:nvPr>
            <p:ph type="title" idx="7"/>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4">
  <p:cSld name="CUSTOM_13">
    <p:spTree>
      <p:nvGrpSpPr>
        <p:cNvPr id="1" name="Shape 717"/>
        <p:cNvGrpSpPr/>
        <p:nvPr/>
      </p:nvGrpSpPr>
      <p:grpSpPr>
        <a:xfrm>
          <a:off x="0" y="0"/>
          <a:ext cx="0" cy="0"/>
          <a:chOff x="0" y="0"/>
          <a:chExt cx="0" cy="0"/>
        </a:xfrm>
      </p:grpSpPr>
      <p:sp>
        <p:nvSpPr>
          <p:cNvPr id="718" name="Google Shape;718;p68"/>
          <p:cNvSpPr/>
          <p:nvPr/>
        </p:nvSpPr>
        <p:spPr>
          <a:xfrm>
            <a:off x="1113000" y="2215867"/>
            <a:ext cx="1026900" cy="1026900"/>
          </a:xfrm>
          <a:prstGeom prst="ellipse">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719" name="Google Shape;719;p68"/>
          <p:cNvSpPr/>
          <p:nvPr/>
        </p:nvSpPr>
        <p:spPr>
          <a:xfrm>
            <a:off x="4958847" y="2215867"/>
            <a:ext cx="1026900" cy="1026900"/>
          </a:xfrm>
          <a:prstGeom prst="ellipse">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720" name="Google Shape;720;p68"/>
          <p:cNvSpPr/>
          <p:nvPr/>
        </p:nvSpPr>
        <p:spPr>
          <a:xfrm>
            <a:off x="8818700" y="2215867"/>
            <a:ext cx="1026900" cy="1026900"/>
          </a:xfrm>
          <a:prstGeom prst="ellipse">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721" name="Google Shape;721;p68"/>
          <p:cNvSpPr txBox="1"/>
          <p:nvPr/>
        </p:nvSpPr>
        <p:spPr>
          <a:xfrm>
            <a:off x="1113000" y="2320400"/>
            <a:ext cx="1026900" cy="8619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000">
                <a:solidFill>
                  <a:srgbClr val="FFFFFF"/>
                </a:solidFill>
                <a:latin typeface="Roboto"/>
                <a:ea typeface="Roboto"/>
                <a:cs typeface="Roboto"/>
                <a:sym typeface="Roboto"/>
              </a:rPr>
              <a:t>01</a:t>
            </a:r>
            <a:endParaRPr sz="4000">
              <a:solidFill>
                <a:srgbClr val="FFFFFF"/>
              </a:solidFill>
              <a:latin typeface="Roboto"/>
              <a:ea typeface="Roboto"/>
              <a:cs typeface="Roboto"/>
              <a:sym typeface="Roboto"/>
            </a:endParaRPr>
          </a:p>
        </p:txBody>
      </p:sp>
      <p:sp>
        <p:nvSpPr>
          <p:cNvPr id="722" name="Google Shape;722;p68"/>
          <p:cNvSpPr txBox="1"/>
          <p:nvPr/>
        </p:nvSpPr>
        <p:spPr>
          <a:xfrm>
            <a:off x="4959000" y="2320400"/>
            <a:ext cx="1026900" cy="8619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000">
                <a:solidFill>
                  <a:srgbClr val="FFFFFF"/>
                </a:solidFill>
                <a:latin typeface="Roboto"/>
                <a:ea typeface="Roboto"/>
                <a:cs typeface="Roboto"/>
                <a:sym typeface="Roboto"/>
              </a:rPr>
              <a:t>02</a:t>
            </a:r>
            <a:endParaRPr sz="4000">
              <a:solidFill>
                <a:srgbClr val="FFFFFF"/>
              </a:solidFill>
              <a:latin typeface="Roboto"/>
              <a:ea typeface="Roboto"/>
              <a:cs typeface="Roboto"/>
              <a:sym typeface="Roboto"/>
            </a:endParaRPr>
          </a:p>
        </p:txBody>
      </p:sp>
      <p:sp>
        <p:nvSpPr>
          <p:cNvPr id="723" name="Google Shape;723;p68"/>
          <p:cNvSpPr txBox="1"/>
          <p:nvPr/>
        </p:nvSpPr>
        <p:spPr>
          <a:xfrm>
            <a:off x="8818700" y="2320400"/>
            <a:ext cx="1026900" cy="8619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000">
                <a:solidFill>
                  <a:srgbClr val="FFFFFF"/>
                </a:solidFill>
                <a:latin typeface="Roboto"/>
                <a:ea typeface="Roboto"/>
                <a:cs typeface="Roboto"/>
                <a:sym typeface="Roboto"/>
              </a:rPr>
              <a:t>03</a:t>
            </a:r>
            <a:endParaRPr sz="4000">
              <a:solidFill>
                <a:srgbClr val="FFFFFF"/>
              </a:solidFill>
              <a:latin typeface="Roboto"/>
              <a:ea typeface="Roboto"/>
              <a:cs typeface="Roboto"/>
              <a:sym typeface="Roboto"/>
            </a:endParaRPr>
          </a:p>
        </p:txBody>
      </p:sp>
      <p:sp>
        <p:nvSpPr>
          <p:cNvPr id="724" name="Google Shape;724;p68"/>
          <p:cNvSpPr txBox="1">
            <a:spLocks noGrp="1"/>
          </p:cNvSpPr>
          <p:nvPr>
            <p:ph type="subTitle" idx="1"/>
          </p:nvPr>
        </p:nvSpPr>
        <p:spPr>
          <a:xfrm>
            <a:off x="1195267" y="39570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25" name="Google Shape;725;p68"/>
          <p:cNvSpPr txBox="1">
            <a:spLocks noGrp="1"/>
          </p:cNvSpPr>
          <p:nvPr>
            <p:ph type="title"/>
          </p:nvPr>
        </p:nvSpPr>
        <p:spPr>
          <a:xfrm>
            <a:off x="1195267" y="32293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26" name="Google Shape;726;p68"/>
          <p:cNvSpPr txBox="1">
            <a:spLocks noGrp="1"/>
          </p:cNvSpPr>
          <p:nvPr>
            <p:ph type="subTitle" idx="2"/>
          </p:nvPr>
        </p:nvSpPr>
        <p:spPr>
          <a:xfrm>
            <a:off x="5072933" y="39570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27" name="Google Shape;727;p68"/>
          <p:cNvSpPr txBox="1">
            <a:spLocks noGrp="1"/>
          </p:cNvSpPr>
          <p:nvPr>
            <p:ph type="title" idx="3"/>
          </p:nvPr>
        </p:nvSpPr>
        <p:spPr>
          <a:xfrm>
            <a:off x="5072923" y="32293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28" name="Google Shape;728;p68"/>
          <p:cNvSpPr txBox="1">
            <a:spLocks noGrp="1"/>
          </p:cNvSpPr>
          <p:nvPr>
            <p:ph type="subTitle" idx="4"/>
          </p:nvPr>
        </p:nvSpPr>
        <p:spPr>
          <a:xfrm>
            <a:off x="8976800" y="3957067"/>
            <a:ext cx="25416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29" name="Google Shape;729;p68"/>
          <p:cNvSpPr txBox="1">
            <a:spLocks noGrp="1"/>
          </p:cNvSpPr>
          <p:nvPr>
            <p:ph type="title" idx="5"/>
          </p:nvPr>
        </p:nvSpPr>
        <p:spPr>
          <a:xfrm>
            <a:off x="8976796" y="32293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30" name="Google Shape;730;p68"/>
          <p:cNvSpPr txBox="1">
            <a:spLocks noGrp="1"/>
          </p:cNvSpPr>
          <p:nvPr>
            <p:ph type="title" idx="6"/>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31" name="Google Shape;731;p68"/>
          <p:cNvSpPr txBox="1">
            <a:spLocks noGrp="1"/>
          </p:cNvSpPr>
          <p:nvPr>
            <p:ph type="title" idx="7"/>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ustom Layout 15">
  <p:cSld name="CUSTOM_14">
    <p:spTree>
      <p:nvGrpSpPr>
        <p:cNvPr id="1" name="Shape 732"/>
        <p:cNvGrpSpPr/>
        <p:nvPr/>
      </p:nvGrpSpPr>
      <p:grpSpPr>
        <a:xfrm>
          <a:off x="0" y="0"/>
          <a:ext cx="0" cy="0"/>
          <a:chOff x="0" y="0"/>
          <a:chExt cx="0" cy="0"/>
        </a:xfrm>
      </p:grpSpPr>
      <p:sp>
        <p:nvSpPr>
          <p:cNvPr id="733" name="Google Shape;733;p69"/>
          <p:cNvSpPr/>
          <p:nvPr/>
        </p:nvSpPr>
        <p:spPr>
          <a:xfrm>
            <a:off x="9414117" y="2407350"/>
            <a:ext cx="2134500" cy="2134500"/>
          </a:xfrm>
          <a:prstGeom prst="ellipse">
            <a:avLst/>
          </a:prstGeom>
          <a:noFill/>
          <a:ln w="19050" cap="flat" cmpd="sng">
            <a:solidFill>
              <a:srgbClr val="2E5E7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4" name="Google Shape;734;p69"/>
          <p:cNvSpPr/>
          <p:nvPr/>
        </p:nvSpPr>
        <p:spPr>
          <a:xfrm>
            <a:off x="9044299" y="2336033"/>
            <a:ext cx="1416300" cy="26415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735" name="Google Shape;735;p69"/>
          <p:cNvCxnSpPr>
            <a:stCxn id="736" idx="2"/>
          </p:cNvCxnSpPr>
          <p:nvPr/>
        </p:nvCxnSpPr>
        <p:spPr>
          <a:xfrm>
            <a:off x="1370043" y="2407359"/>
            <a:ext cx="9153600" cy="0"/>
          </a:xfrm>
          <a:prstGeom prst="straightConnector1">
            <a:avLst/>
          </a:prstGeom>
          <a:noFill/>
          <a:ln w="19050" cap="flat" cmpd="sng">
            <a:solidFill>
              <a:srgbClr val="2E5E73"/>
            </a:solidFill>
            <a:prstDash val="solid"/>
            <a:round/>
            <a:headEnd type="none" w="med" len="med"/>
            <a:tailEnd type="none" w="med" len="med"/>
          </a:ln>
        </p:spPr>
      </p:cxnSp>
      <p:sp>
        <p:nvSpPr>
          <p:cNvPr id="736" name="Google Shape;736;p69"/>
          <p:cNvSpPr/>
          <p:nvPr/>
        </p:nvSpPr>
        <p:spPr>
          <a:xfrm>
            <a:off x="1370043" y="2191959"/>
            <a:ext cx="430800" cy="430800"/>
          </a:xfrm>
          <a:prstGeom prst="ellipse">
            <a:avLst/>
          </a:prstGeom>
          <a:solidFill>
            <a:srgbClr val="FCB91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1</a:t>
            </a:r>
            <a:endParaRPr sz="1200" b="1">
              <a:solidFill>
                <a:srgbClr val="082D49"/>
              </a:solidFill>
              <a:latin typeface="Roboto"/>
              <a:ea typeface="Roboto"/>
              <a:cs typeface="Roboto"/>
              <a:sym typeface="Roboto"/>
            </a:endParaRPr>
          </a:p>
        </p:txBody>
      </p:sp>
      <p:sp>
        <p:nvSpPr>
          <p:cNvPr id="737" name="Google Shape;737;p69"/>
          <p:cNvSpPr/>
          <p:nvPr/>
        </p:nvSpPr>
        <p:spPr>
          <a:xfrm>
            <a:off x="3837863" y="2191959"/>
            <a:ext cx="430800" cy="430800"/>
          </a:xfrm>
          <a:prstGeom prst="ellipse">
            <a:avLst/>
          </a:prstGeom>
          <a:solidFill>
            <a:srgbClr val="FCB91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2</a:t>
            </a:r>
            <a:endParaRPr sz="1200" b="1">
              <a:solidFill>
                <a:srgbClr val="082D49"/>
              </a:solidFill>
              <a:latin typeface="Roboto"/>
              <a:ea typeface="Roboto"/>
              <a:cs typeface="Roboto"/>
              <a:sym typeface="Roboto"/>
            </a:endParaRPr>
          </a:p>
        </p:txBody>
      </p:sp>
      <p:sp>
        <p:nvSpPr>
          <p:cNvPr id="738" name="Google Shape;738;p69"/>
          <p:cNvSpPr/>
          <p:nvPr/>
        </p:nvSpPr>
        <p:spPr>
          <a:xfrm>
            <a:off x="6305646" y="2191959"/>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3</a:t>
            </a:r>
            <a:endParaRPr sz="1200" b="1">
              <a:solidFill>
                <a:srgbClr val="082D49"/>
              </a:solidFill>
              <a:latin typeface="Roboto"/>
              <a:ea typeface="Roboto"/>
              <a:cs typeface="Roboto"/>
              <a:sym typeface="Roboto"/>
            </a:endParaRPr>
          </a:p>
        </p:txBody>
      </p:sp>
      <p:sp>
        <p:nvSpPr>
          <p:cNvPr id="739" name="Google Shape;739;p69"/>
          <p:cNvSpPr/>
          <p:nvPr/>
        </p:nvSpPr>
        <p:spPr>
          <a:xfrm>
            <a:off x="8773446" y="2191959"/>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4</a:t>
            </a:r>
            <a:endParaRPr sz="1200" b="1">
              <a:solidFill>
                <a:srgbClr val="082D49"/>
              </a:solidFill>
              <a:latin typeface="Roboto"/>
              <a:ea typeface="Roboto"/>
              <a:cs typeface="Roboto"/>
              <a:sym typeface="Roboto"/>
            </a:endParaRPr>
          </a:p>
        </p:txBody>
      </p:sp>
      <p:cxnSp>
        <p:nvCxnSpPr>
          <p:cNvPr id="740" name="Google Shape;740;p69"/>
          <p:cNvCxnSpPr/>
          <p:nvPr/>
        </p:nvCxnSpPr>
        <p:spPr>
          <a:xfrm>
            <a:off x="1066783" y="4541916"/>
            <a:ext cx="9143700" cy="0"/>
          </a:xfrm>
          <a:prstGeom prst="straightConnector1">
            <a:avLst/>
          </a:prstGeom>
          <a:noFill/>
          <a:ln w="19050" cap="flat" cmpd="sng">
            <a:solidFill>
              <a:srgbClr val="2E5E73"/>
            </a:solidFill>
            <a:prstDash val="solid"/>
            <a:round/>
            <a:headEnd type="oval" w="med" len="med"/>
            <a:tailEnd type="none" w="med" len="med"/>
          </a:ln>
        </p:spPr>
      </p:cxnSp>
      <p:sp>
        <p:nvSpPr>
          <p:cNvPr id="741" name="Google Shape;741;p69"/>
          <p:cNvSpPr/>
          <p:nvPr/>
        </p:nvSpPr>
        <p:spPr>
          <a:xfrm>
            <a:off x="2626443"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8</a:t>
            </a:r>
            <a:endParaRPr sz="1200" b="1">
              <a:solidFill>
                <a:srgbClr val="082D49"/>
              </a:solidFill>
              <a:latin typeface="Roboto"/>
              <a:ea typeface="Roboto"/>
              <a:cs typeface="Roboto"/>
              <a:sym typeface="Roboto"/>
            </a:endParaRPr>
          </a:p>
        </p:txBody>
      </p:sp>
      <p:sp>
        <p:nvSpPr>
          <p:cNvPr id="742" name="Google Shape;742;p69"/>
          <p:cNvSpPr/>
          <p:nvPr/>
        </p:nvSpPr>
        <p:spPr>
          <a:xfrm>
            <a:off x="5094263"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7</a:t>
            </a:r>
            <a:endParaRPr sz="1200" b="1">
              <a:solidFill>
                <a:srgbClr val="082D49"/>
              </a:solidFill>
              <a:latin typeface="Roboto"/>
              <a:ea typeface="Roboto"/>
              <a:cs typeface="Roboto"/>
              <a:sym typeface="Roboto"/>
            </a:endParaRPr>
          </a:p>
        </p:txBody>
      </p:sp>
      <p:sp>
        <p:nvSpPr>
          <p:cNvPr id="743" name="Google Shape;743;p69"/>
          <p:cNvSpPr/>
          <p:nvPr/>
        </p:nvSpPr>
        <p:spPr>
          <a:xfrm>
            <a:off x="7562046"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6</a:t>
            </a:r>
            <a:endParaRPr sz="1200" b="1">
              <a:solidFill>
                <a:srgbClr val="082D49"/>
              </a:solidFill>
              <a:latin typeface="Roboto"/>
              <a:ea typeface="Roboto"/>
              <a:cs typeface="Roboto"/>
              <a:sym typeface="Roboto"/>
            </a:endParaRPr>
          </a:p>
        </p:txBody>
      </p:sp>
      <p:sp>
        <p:nvSpPr>
          <p:cNvPr id="744" name="Google Shape;744;p69"/>
          <p:cNvSpPr/>
          <p:nvPr/>
        </p:nvSpPr>
        <p:spPr>
          <a:xfrm>
            <a:off x="10029846"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5</a:t>
            </a:r>
            <a:endParaRPr sz="1200" b="1">
              <a:solidFill>
                <a:srgbClr val="082D49"/>
              </a:solidFill>
              <a:latin typeface="Roboto"/>
              <a:ea typeface="Roboto"/>
              <a:cs typeface="Roboto"/>
              <a:sym typeface="Roboto"/>
            </a:endParaRPr>
          </a:p>
        </p:txBody>
      </p:sp>
      <p:sp>
        <p:nvSpPr>
          <p:cNvPr id="745" name="Google Shape;745;p69"/>
          <p:cNvSpPr txBox="1">
            <a:spLocks noGrp="1"/>
          </p:cNvSpPr>
          <p:nvPr>
            <p:ph type="subTitle" idx="1"/>
          </p:nvPr>
        </p:nvSpPr>
        <p:spPr>
          <a:xfrm>
            <a:off x="691367"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6" name="Google Shape;746;p69"/>
          <p:cNvSpPr txBox="1">
            <a:spLocks noGrp="1"/>
          </p:cNvSpPr>
          <p:nvPr>
            <p:ph type="title"/>
          </p:nvPr>
        </p:nvSpPr>
        <p:spPr>
          <a:xfrm>
            <a:off x="691367"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7" name="Google Shape;747;p69"/>
          <p:cNvSpPr txBox="1">
            <a:spLocks noGrp="1"/>
          </p:cNvSpPr>
          <p:nvPr>
            <p:ph type="subTitle" idx="2"/>
          </p:nvPr>
        </p:nvSpPr>
        <p:spPr>
          <a:xfrm>
            <a:off x="2991317"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8" name="Google Shape;748;p69"/>
          <p:cNvSpPr txBox="1">
            <a:spLocks noGrp="1"/>
          </p:cNvSpPr>
          <p:nvPr>
            <p:ph type="title" idx="3"/>
          </p:nvPr>
        </p:nvSpPr>
        <p:spPr>
          <a:xfrm>
            <a:off x="2991334"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9" name="Google Shape;749;p69"/>
          <p:cNvSpPr txBox="1">
            <a:spLocks noGrp="1"/>
          </p:cNvSpPr>
          <p:nvPr>
            <p:ph type="subTitle" idx="4"/>
          </p:nvPr>
        </p:nvSpPr>
        <p:spPr>
          <a:xfrm>
            <a:off x="5638600"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0" name="Google Shape;750;p69"/>
          <p:cNvSpPr txBox="1">
            <a:spLocks noGrp="1"/>
          </p:cNvSpPr>
          <p:nvPr>
            <p:ph type="title" idx="5"/>
          </p:nvPr>
        </p:nvSpPr>
        <p:spPr>
          <a:xfrm>
            <a:off x="5638600"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1" name="Google Shape;751;p69"/>
          <p:cNvSpPr txBox="1">
            <a:spLocks noGrp="1"/>
          </p:cNvSpPr>
          <p:nvPr>
            <p:ph type="subTitle" idx="6"/>
          </p:nvPr>
        </p:nvSpPr>
        <p:spPr>
          <a:xfrm>
            <a:off x="7938550"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2" name="Google Shape;752;p69"/>
          <p:cNvSpPr txBox="1">
            <a:spLocks noGrp="1"/>
          </p:cNvSpPr>
          <p:nvPr>
            <p:ph type="title" idx="7"/>
          </p:nvPr>
        </p:nvSpPr>
        <p:spPr>
          <a:xfrm>
            <a:off x="7938568"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3" name="Google Shape;753;p69"/>
          <p:cNvSpPr txBox="1">
            <a:spLocks noGrp="1"/>
          </p:cNvSpPr>
          <p:nvPr>
            <p:ph type="subTitle" idx="8"/>
          </p:nvPr>
        </p:nvSpPr>
        <p:spPr>
          <a:xfrm>
            <a:off x="2051533"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4" name="Google Shape;754;p69"/>
          <p:cNvSpPr txBox="1">
            <a:spLocks noGrp="1"/>
          </p:cNvSpPr>
          <p:nvPr>
            <p:ph type="title" idx="9"/>
          </p:nvPr>
        </p:nvSpPr>
        <p:spPr>
          <a:xfrm>
            <a:off x="2051533"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5" name="Google Shape;755;p69"/>
          <p:cNvSpPr txBox="1">
            <a:spLocks noGrp="1"/>
          </p:cNvSpPr>
          <p:nvPr>
            <p:ph type="subTitle" idx="13"/>
          </p:nvPr>
        </p:nvSpPr>
        <p:spPr>
          <a:xfrm>
            <a:off x="4351483"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6" name="Google Shape;756;p69"/>
          <p:cNvSpPr txBox="1">
            <a:spLocks noGrp="1"/>
          </p:cNvSpPr>
          <p:nvPr>
            <p:ph type="title" idx="14"/>
          </p:nvPr>
        </p:nvSpPr>
        <p:spPr>
          <a:xfrm>
            <a:off x="4351501"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7" name="Google Shape;757;p69"/>
          <p:cNvSpPr txBox="1">
            <a:spLocks noGrp="1"/>
          </p:cNvSpPr>
          <p:nvPr>
            <p:ph type="subTitle" idx="15"/>
          </p:nvPr>
        </p:nvSpPr>
        <p:spPr>
          <a:xfrm>
            <a:off x="6858000"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8" name="Google Shape;758;p69"/>
          <p:cNvSpPr txBox="1">
            <a:spLocks noGrp="1"/>
          </p:cNvSpPr>
          <p:nvPr>
            <p:ph type="title" idx="16"/>
          </p:nvPr>
        </p:nvSpPr>
        <p:spPr>
          <a:xfrm>
            <a:off x="6858000"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9" name="Google Shape;759;p69"/>
          <p:cNvSpPr txBox="1">
            <a:spLocks noGrp="1"/>
          </p:cNvSpPr>
          <p:nvPr>
            <p:ph type="subTitle" idx="17"/>
          </p:nvPr>
        </p:nvSpPr>
        <p:spPr>
          <a:xfrm>
            <a:off x="9157950"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60" name="Google Shape;760;p69"/>
          <p:cNvSpPr txBox="1">
            <a:spLocks noGrp="1"/>
          </p:cNvSpPr>
          <p:nvPr>
            <p:ph type="title" idx="18"/>
          </p:nvPr>
        </p:nvSpPr>
        <p:spPr>
          <a:xfrm>
            <a:off x="9157968"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61" name="Google Shape;761;p69"/>
          <p:cNvSpPr txBox="1">
            <a:spLocks noGrp="1"/>
          </p:cNvSpPr>
          <p:nvPr>
            <p:ph type="title" idx="19"/>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62" name="Google Shape;762;p69"/>
          <p:cNvSpPr txBox="1">
            <a:spLocks noGrp="1"/>
          </p:cNvSpPr>
          <p:nvPr>
            <p:ph type="title" idx="20"/>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ustom Layout 16">
  <p:cSld name="CUSTOM_15">
    <p:spTree>
      <p:nvGrpSpPr>
        <p:cNvPr id="1" name="Shape 763"/>
        <p:cNvGrpSpPr/>
        <p:nvPr/>
      </p:nvGrpSpPr>
      <p:grpSpPr>
        <a:xfrm>
          <a:off x="0" y="0"/>
          <a:ext cx="0" cy="0"/>
          <a:chOff x="0" y="0"/>
          <a:chExt cx="0" cy="0"/>
        </a:xfrm>
      </p:grpSpPr>
      <p:sp>
        <p:nvSpPr>
          <p:cNvPr id="764" name="Google Shape;764;p70"/>
          <p:cNvSpPr/>
          <p:nvPr/>
        </p:nvSpPr>
        <p:spPr>
          <a:xfrm>
            <a:off x="4358483" y="3039458"/>
            <a:ext cx="3178800" cy="879900"/>
          </a:xfrm>
          <a:prstGeom prst="trapezoid">
            <a:avLst>
              <a:gd name="adj" fmla="val 69509"/>
            </a:avLst>
          </a:prstGeom>
          <a:solidFill>
            <a:srgbClr val="2E5E73"/>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rgbClr val="000000"/>
              </a:buClr>
              <a:buSzPts val="1500"/>
              <a:buFont typeface="Arial"/>
              <a:buNone/>
            </a:pPr>
            <a:r>
              <a:rPr lang="en-US" sz="2700" b="1">
                <a:solidFill>
                  <a:srgbClr val="FFFFFF"/>
                </a:solidFill>
                <a:latin typeface="Roboto"/>
                <a:ea typeface="Roboto"/>
                <a:cs typeface="Roboto"/>
                <a:sym typeface="Roboto"/>
              </a:rPr>
              <a:t>B</a:t>
            </a:r>
            <a:endParaRPr sz="1900" b="1">
              <a:solidFill>
                <a:srgbClr val="FFFFFF"/>
              </a:solidFill>
            </a:endParaRPr>
          </a:p>
        </p:txBody>
      </p:sp>
      <p:sp>
        <p:nvSpPr>
          <p:cNvPr id="765" name="Google Shape;765;p70"/>
          <p:cNvSpPr/>
          <p:nvPr/>
        </p:nvSpPr>
        <p:spPr>
          <a:xfrm>
            <a:off x="3656865" y="4156508"/>
            <a:ext cx="4575600" cy="879900"/>
          </a:xfrm>
          <a:prstGeom prst="trapezoid">
            <a:avLst>
              <a:gd name="adj" fmla="val 68291"/>
            </a:avLst>
          </a:prstGeom>
          <a:solidFill>
            <a:srgbClr val="1475D4"/>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rgbClr val="000000"/>
              </a:buClr>
              <a:buSzPts val="1500"/>
              <a:buFont typeface="Arial"/>
              <a:buNone/>
            </a:pPr>
            <a:r>
              <a:rPr lang="en-US" sz="2700" b="1">
                <a:solidFill>
                  <a:srgbClr val="FFFFFF"/>
                </a:solidFill>
                <a:latin typeface="Roboto"/>
                <a:ea typeface="Roboto"/>
                <a:cs typeface="Roboto"/>
                <a:sym typeface="Roboto"/>
              </a:rPr>
              <a:t>C</a:t>
            </a:r>
            <a:endParaRPr sz="1900">
              <a:solidFill>
                <a:srgbClr val="FFFFFF"/>
              </a:solidFill>
            </a:endParaRPr>
          </a:p>
        </p:txBody>
      </p:sp>
      <p:sp>
        <p:nvSpPr>
          <p:cNvPr id="766" name="Google Shape;766;p70"/>
          <p:cNvSpPr/>
          <p:nvPr/>
        </p:nvSpPr>
        <p:spPr>
          <a:xfrm>
            <a:off x="5102467" y="1328417"/>
            <a:ext cx="1684500" cy="1399200"/>
          </a:xfrm>
          <a:prstGeom prst="triangle">
            <a:avLst>
              <a:gd name="adj" fmla="val 51543"/>
            </a:avLst>
          </a:prstGeom>
          <a:solidFill>
            <a:srgbClr val="FCB912"/>
          </a:solid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b="1">
                <a:solidFill>
                  <a:srgbClr val="28363B"/>
                </a:solidFill>
                <a:latin typeface="Roboto"/>
                <a:ea typeface="Roboto"/>
                <a:cs typeface="Roboto"/>
                <a:sym typeface="Roboto"/>
              </a:rPr>
              <a:t>A</a:t>
            </a:r>
            <a:endParaRPr sz="2700" b="1">
              <a:solidFill>
                <a:srgbClr val="28363B"/>
              </a:solidFill>
              <a:latin typeface="Roboto"/>
              <a:ea typeface="Roboto"/>
              <a:cs typeface="Roboto"/>
              <a:sym typeface="Roboto"/>
            </a:endParaRPr>
          </a:p>
        </p:txBody>
      </p:sp>
      <p:sp>
        <p:nvSpPr>
          <p:cNvPr id="767" name="Google Shape;767;p70"/>
          <p:cNvSpPr/>
          <p:nvPr/>
        </p:nvSpPr>
        <p:spPr>
          <a:xfrm>
            <a:off x="2994500" y="5273560"/>
            <a:ext cx="5918700" cy="879900"/>
          </a:xfrm>
          <a:prstGeom prst="trapezoid">
            <a:avLst>
              <a:gd name="adj" fmla="val 68291"/>
            </a:avLst>
          </a:prstGeom>
          <a:solidFill>
            <a:srgbClr val="082D49"/>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rgbClr val="000000"/>
              </a:buClr>
              <a:buSzPts val="1500"/>
              <a:buFont typeface="Arial"/>
              <a:buNone/>
            </a:pPr>
            <a:r>
              <a:rPr lang="en-US" sz="2700" b="1">
                <a:solidFill>
                  <a:srgbClr val="FFFFFF"/>
                </a:solidFill>
                <a:latin typeface="Roboto"/>
                <a:ea typeface="Roboto"/>
                <a:cs typeface="Roboto"/>
                <a:sym typeface="Roboto"/>
              </a:rPr>
              <a:t>D</a:t>
            </a:r>
            <a:endParaRPr sz="1900">
              <a:solidFill>
                <a:srgbClr val="FFFFFF"/>
              </a:solidFill>
            </a:endParaRPr>
          </a:p>
        </p:txBody>
      </p:sp>
      <p:cxnSp>
        <p:nvCxnSpPr>
          <p:cNvPr id="768" name="Google Shape;768;p70"/>
          <p:cNvCxnSpPr/>
          <p:nvPr/>
        </p:nvCxnSpPr>
        <p:spPr>
          <a:xfrm rot="10800000">
            <a:off x="6300100" y="2465333"/>
            <a:ext cx="2181300" cy="0"/>
          </a:xfrm>
          <a:prstGeom prst="straightConnector1">
            <a:avLst/>
          </a:prstGeom>
          <a:noFill/>
          <a:ln w="9525" cap="rnd" cmpd="sng">
            <a:solidFill>
              <a:srgbClr val="2E5E73"/>
            </a:solidFill>
            <a:prstDash val="solid"/>
            <a:round/>
            <a:headEnd type="none" w="med" len="med"/>
            <a:tailEnd type="oval" w="med" len="med"/>
          </a:ln>
        </p:spPr>
      </p:cxnSp>
      <p:cxnSp>
        <p:nvCxnSpPr>
          <p:cNvPr id="769" name="Google Shape;769;p70"/>
          <p:cNvCxnSpPr/>
          <p:nvPr/>
        </p:nvCxnSpPr>
        <p:spPr>
          <a:xfrm rot="10800000">
            <a:off x="7379200" y="4596500"/>
            <a:ext cx="2181300" cy="0"/>
          </a:xfrm>
          <a:prstGeom prst="straightConnector1">
            <a:avLst/>
          </a:prstGeom>
          <a:noFill/>
          <a:ln w="9525" cap="rnd" cmpd="sng">
            <a:solidFill>
              <a:srgbClr val="2E5E73"/>
            </a:solidFill>
            <a:prstDash val="solid"/>
            <a:round/>
            <a:headEnd type="none" w="med" len="med"/>
            <a:tailEnd type="oval" w="med" len="med"/>
          </a:ln>
        </p:spPr>
      </p:cxnSp>
      <p:cxnSp>
        <p:nvCxnSpPr>
          <p:cNvPr id="770" name="Google Shape;770;p70"/>
          <p:cNvCxnSpPr/>
          <p:nvPr/>
        </p:nvCxnSpPr>
        <p:spPr>
          <a:xfrm rot="10800000">
            <a:off x="2740933" y="3479467"/>
            <a:ext cx="2181300" cy="0"/>
          </a:xfrm>
          <a:prstGeom prst="straightConnector1">
            <a:avLst/>
          </a:prstGeom>
          <a:noFill/>
          <a:ln w="9525" cap="rnd" cmpd="sng">
            <a:solidFill>
              <a:srgbClr val="2E5E73"/>
            </a:solidFill>
            <a:prstDash val="solid"/>
            <a:round/>
            <a:headEnd type="oval" w="med" len="med"/>
            <a:tailEnd type="none" w="med" len="med"/>
          </a:ln>
        </p:spPr>
      </p:cxnSp>
      <p:cxnSp>
        <p:nvCxnSpPr>
          <p:cNvPr id="771" name="Google Shape;771;p70"/>
          <p:cNvCxnSpPr>
            <a:endCxn id="767" idx="1"/>
          </p:cNvCxnSpPr>
          <p:nvPr/>
        </p:nvCxnSpPr>
        <p:spPr>
          <a:xfrm rot="10800000">
            <a:off x="3294946" y="5713510"/>
            <a:ext cx="605100" cy="0"/>
          </a:xfrm>
          <a:prstGeom prst="straightConnector1">
            <a:avLst/>
          </a:prstGeom>
          <a:noFill/>
          <a:ln w="9525" cap="rnd" cmpd="sng">
            <a:solidFill>
              <a:srgbClr val="FFFFFF"/>
            </a:solidFill>
            <a:prstDash val="solid"/>
            <a:round/>
            <a:headEnd type="oval" w="med" len="med"/>
            <a:tailEnd type="none" w="med" len="med"/>
          </a:ln>
        </p:spPr>
      </p:cxnSp>
      <p:cxnSp>
        <p:nvCxnSpPr>
          <p:cNvPr id="772" name="Google Shape;772;p70"/>
          <p:cNvCxnSpPr>
            <a:stCxn id="767" idx="1"/>
          </p:cNvCxnSpPr>
          <p:nvPr/>
        </p:nvCxnSpPr>
        <p:spPr>
          <a:xfrm rot="10800000">
            <a:off x="1737646" y="5713510"/>
            <a:ext cx="1557300" cy="0"/>
          </a:xfrm>
          <a:prstGeom prst="straightConnector1">
            <a:avLst/>
          </a:prstGeom>
          <a:noFill/>
          <a:ln w="9525" cap="rnd" cmpd="sng">
            <a:solidFill>
              <a:srgbClr val="2E5E73"/>
            </a:solidFill>
            <a:prstDash val="solid"/>
            <a:round/>
            <a:headEnd type="none" w="med" len="med"/>
            <a:tailEnd type="none" w="med" len="med"/>
          </a:ln>
        </p:spPr>
      </p:cxnSp>
      <p:sp>
        <p:nvSpPr>
          <p:cNvPr id="773" name="Google Shape;773;p70"/>
          <p:cNvSpPr txBox="1"/>
          <p:nvPr/>
        </p:nvSpPr>
        <p:spPr>
          <a:xfrm>
            <a:off x="6908233" y="1972933"/>
            <a:ext cx="1684500" cy="4923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sp>
        <p:nvSpPr>
          <p:cNvPr id="774" name="Google Shape;774;p70"/>
          <p:cNvSpPr txBox="1"/>
          <p:nvPr/>
        </p:nvSpPr>
        <p:spPr>
          <a:xfrm>
            <a:off x="2611700" y="2987033"/>
            <a:ext cx="1684500" cy="492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sp>
        <p:nvSpPr>
          <p:cNvPr id="775" name="Google Shape;775;p70"/>
          <p:cNvSpPr txBox="1"/>
          <p:nvPr/>
        </p:nvSpPr>
        <p:spPr>
          <a:xfrm>
            <a:off x="1610567" y="5221167"/>
            <a:ext cx="1684500" cy="492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pic>
        <p:nvPicPr>
          <p:cNvPr id="776" name="Google Shape;776;p70"/>
          <p:cNvPicPr preferRelativeResize="0"/>
          <p:nvPr/>
        </p:nvPicPr>
        <p:blipFill>
          <a:blip r:embed="rId2">
            <a:alphaModFix/>
          </a:blip>
          <a:stretch>
            <a:fillRect/>
          </a:stretch>
        </p:blipFill>
        <p:spPr>
          <a:xfrm>
            <a:off x="714727" y="5269232"/>
            <a:ext cx="798773" cy="763600"/>
          </a:xfrm>
          <a:prstGeom prst="rect">
            <a:avLst/>
          </a:prstGeom>
          <a:noFill/>
          <a:ln>
            <a:noFill/>
          </a:ln>
        </p:spPr>
      </p:pic>
      <p:pic>
        <p:nvPicPr>
          <p:cNvPr id="777" name="Google Shape;777;p70"/>
          <p:cNvPicPr preferRelativeResize="0"/>
          <p:nvPr/>
        </p:nvPicPr>
        <p:blipFill>
          <a:blip r:embed="rId3">
            <a:alphaModFix/>
          </a:blip>
          <a:stretch>
            <a:fillRect/>
          </a:stretch>
        </p:blipFill>
        <p:spPr>
          <a:xfrm>
            <a:off x="1619705" y="2851432"/>
            <a:ext cx="929597" cy="763600"/>
          </a:xfrm>
          <a:prstGeom prst="rect">
            <a:avLst/>
          </a:prstGeom>
          <a:noFill/>
          <a:ln>
            <a:noFill/>
          </a:ln>
        </p:spPr>
      </p:pic>
      <p:pic>
        <p:nvPicPr>
          <p:cNvPr id="778" name="Google Shape;778;p70"/>
          <p:cNvPicPr preferRelativeResize="0"/>
          <p:nvPr/>
        </p:nvPicPr>
        <p:blipFill>
          <a:blip r:embed="rId4">
            <a:alphaModFix/>
          </a:blip>
          <a:stretch>
            <a:fillRect/>
          </a:stretch>
        </p:blipFill>
        <p:spPr>
          <a:xfrm>
            <a:off x="8704762" y="2002200"/>
            <a:ext cx="753210" cy="763600"/>
          </a:xfrm>
          <a:prstGeom prst="rect">
            <a:avLst/>
          </a:prstGeom>
          <a:noFill/>
          <a:ln>
            <a:noFill/>
          </a:ln>
        </p:spPr>
      </p:pic>
      <p:pic>
        <p:nvPicPr>
          <p:cNvPr id="779" name="Google Shape;779;p70"/>
          <p:cNvPicPr preferRelativeResize="0"/>
          <p:nvPr/>
        </p:nvPicPr>
        <p:blipFill>
          <a:blip r:embed="rId5">
            <a:alphaModFix/>
          </a:blip>
          <a:stretch>
            <a:fillRect/>
          </a:stretch>
        </p:blipFill>
        <p:spPr>
          <a:xfrm>
            <a:off x="9765265" y="4083731"/>
            <a:ext cx="798767" cy="1025540"/>
          </a:xfrm>
          <a:prstGeom prst="rect">
            <a:avLst/>
          </a:prstGeom>
          <a:noFill/>
          <a:ln>
            <a:noFill/>
          </a:ln>
        </p:spPr>
      </p:pic>
      <p:cxnSp>
        <p:nvCxnSpPr>
          <p:cNvPr id="780" name="Google Shape;780;p70"/>
          <p:cNvCxnSpPr>
            <a:endCxn id="764" idx="1"/>
          </p:cNvCxnSpPr>
          <p:nvPr/>
        </p:nvCxnSpPr>
        <p:spPr>
          <a:xfrm rot="10800000">
            <a:off x="4664288" y="3479408"/>
            <a:ext cx="355500" cy="0"/>
          </a:xfrm>
          <a:prstGeom prst="straightConnector1">
            <a:avLst/>
          </a:prstGeom>
          <a:noFill/>
          <a:ln w="9525" cap="rnd" cmpd="sng">
            <a:solidFill>
              <a:srgbClr val="FFFFFF"/>
            </a:solidFill>
            <a:prstDash val="solid"/>
            <a:round/>
            <a:headEnd type="oval" w="med" len="med"/>
            <a:tailEnd type="none" w="med" len="med"/>
          </a:ln>
        </p:spPr>
      </p:cxnSp>
      <p:cxnSp>
        <p:nvCxnSpPr>
          <p:cNvPr id="781" name="Google Shape;781;p70"/>
          <p:cNvCxnSpPr>
            <a:stCxn id="765" idx="3"/>
          </p:cNvCxnSpPr>
          <p:nvPr/>
        </p:nvCxnSpPr>
        <p:spPr>
          <a:xfrm rot="10800000">
            <a:off x="7379119" y="4596458"/>
            <a:ext cx="552900" cy="0"/>
          </a:xfrm>
          <a:prstGeom prst="straightConnector1">
            <a:avLst/>
          </a:prstGeom>
          <a:noFill/>
          <a:ln w="9525" cap="rnd" cmpd="sng">
            <a:solidFill>
              <a:srgbClr val="FFFFFF"/>
            </a:solidFill>
            <a:prstDash val="solid"/>
            <a:round/>
            <a:headEnd type="none" w="med" len="med"/>
            <a:tailEnd type="oval" w="med" len="med"/>
          </a:ln>
        </p:spPr>
      </p:cxnSp>
      <p:sp>
        <p:nvSpPr>
          <p:cNvPr id="782" name="Google Shape;782;p70"/>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83" name="Google Shape;783;p70"/>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84" name="Google Shape;784;p70"/>
          <p:cNvSpPr txBox="1"/>
          <p:nvPr/>
        </p:nvSpPr>
        <p:spPr>
          <a:xfrm>
            <a:off x="7876100" y="4073333"/>
            <a:ext cx="1684500" cy="4923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stom Layout 17">
  <p:cSld name="CUSTOM_16">
    <p:spTree>
      <p:nvGrpSpPr>
        <p:cNvPr id="1" name="Shape 785"/>
        <p:cNvGrpSpPr/>
        <p:nvPr/>
      </p:nvGrpSpPr>
      <p:grpSpPr>
        <a:xfrm>
          <a:off x="0" y="0"/>
          <a:ext cx="0" cy="0"/>
          <a:chOff x="0" y="0"/>
          <a:chExt cx="0" cy="0"/>
        </a:xfrm>
      </p:grpSpPr>
      <p:cxnSp>
        <p:nvCxnSpPr>
          <p:cNvPr id="786" name="Google Shape;786;p71"/>
          <p:cNvCxnSpPr/>
          <p:nvPr/>
        </p:nvCxnSpPr>
        <p:spPr>
          <a:xfrm rot="10800000">
            <a:off x="6645664" y="5306467"/>
            <a:ext cx="4309200" cy="0"/>
          </a:xfrm>
          <a:prstGeom prst="straightConnector1">
            <a:avLst/>
          </a:prstGeom>
          <a:noFill/>
          <a:ln w="9525" cap="flat" cmpd="sng">
            <a:solidFill>
              <a:srgbClr val="A9B7C0"/>
            </a:solidFill>
            <a:prstDash val="solid"/>
            <a:round/>
            <a:headEnd type="none" w="sm" len="sm"/>
            <a:tailEnd type="none" w="sm" len="sm"/>
          </a:ln>
        </p:spPr>
      </p:cxnSp>
      <p:cxnSp>
        <p:nvCxnSpPr>
          <p:cNvPr id="787" name="Google Shape;787;p71"/>
          <p:cNvCxnSpPr/>
          <p:nvPr/>
        </p:nvCxnSpPr>
        <p:spPr>
          <a:xfrm rot="10800000">
            <a:off x="7464964" y="3680867"/>
            <a:ext cx="3489900" cy="0"/>
          </a:xfrm>
          <a:prstGeom prst="straightConnector1">
            <a:avLst/>
          </a:prstGeom>
          <a:noFill/>
          <a:ln w="9525" cap="flat" cmpd="sng">
            <a:solidFill>
              <a:srgbClr val="A9B7C0"/>
            </a:solidFill>
            <a:prstDash val="solid"/>
            <a:round/>
            <a:headEnd type="none" w="sm" len="sm"/>
            <a:tailEnd type="none" w="sm" len="sm"/>
          </a:ln>
        </p:spPr>
      </p:cxnSp>
      <p:cxnSp>
        <p:nvCxnSpPr>
          <p:cNvPr id="788" name="Google Shape;788;p71"/>
          <p:cNvCxnSpPr/>
          <p:nvPr/>
        </p:nvCxnSpPr>
        <p:spPr>
          <a:xfrm rot="10800000">
            <a:off x="6887767" y="2155733"/>
            <a:ext cx="4067100" cy="0"/>
          </a:xfrm>
          <a:prstGeom prst="straightConnector1">
            <a:avLst/>
          </a:prstGeom>
          <a:noFill/>
          <a:ln w="9525" cap="flat" cmpd="sng">
            <a:solidFill>
              <a:srgbClr val="A9B7C0"/>
            </a:solidFill>
            <a:prstDash val="solid"/>
            <a:round/>
            <a:headEnd type="none" w="sm" len="sm"/>
            <a:tailEnd type="none" w="sm" len="sm"/>
          </a:ln>
        </p:spPr>
      </p:cxnSp>
      <p:cxnSp>
        <p:nvCxnSpPr>
          <p:cNvPr id="789" name="Google Shape;789;p71"/>
          <p:cNvCxnSpPr/>
          <p:nvPr/>
        </p:nvCxnSpPr>
        <p:spPr>
          <a:xfrm rot="10800000">
            <a:off x="609767" y="4595267"/>
            <a:ext cx="4041900" cy="0"/>
          </a:xfrm>
          <a:prstGeom prst="straightConnector1">
            <a:avLst/>
          </a:prstGeom>
          <a:noFill/>
          <a:ln w="9525" cap="flat" cmpd="sng">
            <a:solidFill>
              <a:srgbClr val="A9B7C0"/>
            </a:solidFill>
            <a:prstDash val="solid"/>
            <a:round/>
            <a:headEnd type="none" w="sm" len="sm"/>
            <a:tailEnd type="none" w="sm" len="sm"/>
          </a:ln>
        </p:spPr>
      </p:cxnSp>
      <p:cxnSp>
        <p:nvCxnSpPr>
          <p:cNvPr id="790" name="Google Shape;790;p71"/>
          <p:cNvCxnSpPr/>
          <p:nvPr/>
        </p:nvCxnSpPr>
        <p:spPr>
          <a:xfrm rot="10800000">
            <a:off x="609833" y="2766467"/>
            <a:ext cx="4543500" cy="0"/>
          </a:xfrm>
          <a:prstGeom prst="straightConnector1">
            <a:avLst/>
          </a:prstGeom>
          <a:noFill/>
          <a:ln w="9525" cap="flat" cmpd="sng">
            <a:solidFill>
              <a:srgbClr val="2E5E73"/>
            </a:solidFill>
            <a:prstDash val="solid"/>
            <a:round/>
            <a:headEnd type="none" w="sm" len="sm"/>
            <a:tailEnd type="none" w="sm" len="sm"/>
          </a:ln>
        </p:spPr>
      </p:cxnSp>
      <p:sp>
        <p:nvSpPr>
          <p:cNvPr id="791" name="Google Shape;791;p71"/>
          <p:cNvSpPr/>
          <p:nvPr/>
        </p:nvSpPr>
        <p:spPr>
          <a:xfrm rot="-4979432">
            <a:off x="4262206" y="1941760"/>
            <a:ext cx="3689979" cy="3695861"/>
          </a:xfrm>
          <a:prstGeom prst="blockArc">
            <a:avLst>
              <a:gd name="adj1" fmla="val 12602522"/>
              <a:gd name="adj2" fmla="val 16867657"/>
              <a:gd name="adj3" fmla="val 20844"/>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2" name="Google Shape;792;p71"/>
          <p:cNvSpPr/>
          <p:nvPr/>
        </p:nvSpPr>
        <p:spPr>
          <a:xfrm rot="7923107">
            <a:off x="4233315" y="1938436"/>
            <a:ext cx="3699600" cy="3700334"/>
          </a:xfrm>
          <a:prstGeom prst="blockArc">
            <a:avLst>
              <a:gd name="adj1" fmla="val 12602522"/>
              <a:gd name="adj2" fmla="val 16867657"/>
              <a:gd name="adj3" fmla="val 20844"/>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3" name="Google Shape;793;p71"/>
          <p:cNvSpPr/>
          <p:nvPr/>
        </p:nvSpPr>
        <p:spPr>
          <a:xfrm rot="3597600">
            <a:off x="4237799" y="1954573"/>
            <a:ext cx="3698728" cy="3702054"/>
          </a:xfrm>
          <a:prstGeom prst="blockArc">
            <a:avLst>
              <a:gd name="adj1" fmla="val 12602522"/>
              <a:gd name="adj2" fmla="val 16867657"/>
              <a:gd name="adj3" fmla="val 20844"/>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4" name="Google Shape;794;p71"/>
          <p:cNvSpPr/>
          <p:nvPr/>
        </p:nvSpPr>
        <p:spPr>
          <a:xfrm rot="4023030">
            <a:off x="7093521" y="2960983"/>
            <a:ext cx="770159" cy="772093"/>
          </a:xfrm>
          <a:prstGeom prst="pie">
            <a:avLst>
              <a:gd name="adj1" fmla="val 6190354"/>
              <a:gd name="adj2" fmla="val 14996165"/>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5" name="Google Shape;795;p71"/>
          <p:cNvSpPr/>
          <p:nvPr/>
        </p:nvSpPr>
        <p:spPr>
          <a:xfrm rot="-6817763">
            <a:off x="7090083" y="2948321"/>
            <a:ext cx="770173" cy="771978"/>
          </a:xfrm>
          <a:prstGeom prst="pie">
            <a:avLst>
              <a:gd name="adj1" fmla="val 4028252"/>
              <a:gd name="adj2" fmla="val 1718367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6" name="Google Shape;796;p71"/>
          <p:cNvSpPr/>
          <p:nvPr/>
        </p:nvSpPr>
        <p:spPr>
          <a:xfrm rot="-9361883">
            <a:off x="4246154" y="1930781"/>
            <a:ext cx="3702033" cy="3697803"/>
          </a:xfrm>
          <a:prstGeom prst="blockArc">
            <a:avLst>
              <a:gd name="adj1" fmla="val 12602522"/>
              <a:gd name="adj2" fmla="val 16867657"/>
              <a:gd name="adj3" fmla="val 20844"/>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7" name="Google Shape;797;p71"/>
          <p:cNvSpPr/>
          <p:nvPr/>
        </p:nvSpPr>
        <p:spPr>
          <a:xfrm rot="-8939651">
            <a:off x="4866056" y="4589785"/>
            <a:ext cx="771075" cy="770923"/>
          </a:xfrm>
          <a:prstGeom prst="pie">
            <a:avLst>
              <a:gd name="adj1" fmla="val 6190354"/>
              <a:gd name="adj2" fmla="val 14996165"/>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71"/>
          <p:cNvSpPr/>
          <p:nvPr/>
        </p:nvSpPr>
        <p:spPr>
          <a:xfrm rot="1822031">
            <a:off x="4866394" y="4589502"/>
            <a:ext cx="770859" cy="770949"/>
          </a:xfrm>
          <a:prstGeom prst="pie">
            <a:avLst>
              <a:gd name="adj1" fmla="val 4028252"/>
              <a:gd name="adj2" fmla="val 1718367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9" name="Google Shape;799;p71"/>
          <p:cNvSpPr/>
          <p:nvPr/>
        </p:nvSpPr>
        <p:spPr>
          <a:xfrm rot="-599011">
            <a:off x="4252347" y="1956552"/>
            <a:ext cx="3703175" cy="3697474"/>
          </a:xfrm>
          <a:prstGeom prst="blockArc">
            <a:avLst>
              <a:gd name="adj1" fmla="val 12513247"/>
              <a:gd name="adj2" fmla="val 16867657"/>
              <a:gd name="adj3" fmla="val 20844"/>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0" name="Google Shape;800;p71"/>
          <p:cNvSpPr/>
          <p:nvPr/>
        </p:nvSpPr>
        <p:spPr>
          <a:xfrm rot="-176551">
            <a:off x="5736581" y="1956506"/>
            <a:ext cx="771417" cy="771117"/>
          </a:xfrm>
          <a:prstGeom prst="pie">
            <a:avLst>
              <a:gd name="adj1" fmla="val 6190354"/>
              <a:gd name="adj2" fmla="val 14996165"/>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1" name="Google Shape;801;p71"/>
          <p:cNvSpPr/>
          <p:nvPr/>
        </p:nvSpPr>
        <p:spPr>
          <a:xfrm rot="10584502">
            <a:off x="5736711" y="1956736"/>
            <a:ext cx="771014" cy="770715"/>
          </a:xfrm>
          <a:prstGeom prst="pie">
            <a:avLst>
              <a:gd name="adj1" fmla="val 4028252"/>
              <a:gd name="adj2" fmla="val 17183677"/>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2" name="Google Shape;802;p71"/>
          <p:cNvSpPr/>
          <p:nvPr/>
        </p:nvSpPr>
        <p:spPr>
          <a:xfrm rot="8348103">
            <a:off x="6575270" y="4575294"/>
            <a:ext cx="770773" cy="771105"/>
          </a:xfrm>
          <a:prstGeom prst="pie">
            <a:avLst>
              <a:gd name="adj1" fmla="val 6190354"/>
              <a:gd name="adj2" fmla="val 14996165"/>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3" name="Google Shape;803;p71"/>
          <p:cNvSpPr/>
          <p:nvPr/>
        </p:nvSpPr>
        <p:spPr>
          <a:xfrm rot="-2492679">
            <a:off x="6575386" y="4575137"/>
            <a:ext cx="770804" cy="771601"/>
          </a:xfrm>
          <a:prstGeom prst="pie">
            <a:avLst>
              <a:gd name="adj1" fmla="val 4028252"/>
              <a:gd name="adj2" fmla="val 17183677"/>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4" name="Google Shape;804;p71"/>
          <p:cNvSpPr/>
          <p:nvPr/>
        </p:nvSpPr>
        <p:spPr>
          <a:xfrm rot="-4555551">
            <a:off x="4330852" y="2945875"/>
            <a:ext cx="769808" cy="771845"/>
          </a:xfrm>
          <a:prstGeom prst="pie">
            <a:avLst>
              <a:gd name="adj1" fmla="val 6190354"/>
              <a:gd name="adj2" fmla="val 14996165"/>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5" name="Google Shape;805;p71"/>
          <p:cNvSpPr/>
          <p:nvPr/>
        </p:nvSpPr>
        <p:spPr>
          <a:xfrm rot="6205784">
            <a:off x="4330932" y="2945770"/>
            <a:ext cx="769851" cy="771894"/>
          </a:xfrm>
          <a:prstGeom prst="pie">
            <a:avLst>
              <a:gd name="adj1" fmla="val 4028252"/>
              <a:gd name="adj2" fmla="val 17183677"/>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71"/>
          <p:cNvSpPr txBox="1"/>
          <p:nvPr/>
        </p:nvSpPr>
        <p:spPr>
          <a:xfrm>
            <a:off x="7620000" y="2161133"/>
            <a:ext cx="3799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5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0"/>
              </a:spcAft>
              <a:buNone/>
            </a:pPr>
            <a:endParaRPr sz="1100" b="1">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07" name="Google Shape;807;p71"/>
          <p:cNvSpPr txBox="1"/>
          <p:nvPr/>
        </p:nvSpPr>
        <p:spPr>
          <a:xfrm>
            <a:off x="7620000" y="36851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4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0"/>
              </a:spcAft>
              <a:buNone/>
            </a:pPr>
            <a:endParaRPr sz="1100" b="1">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08" name="Google Shape;808;p71"/>
          <p:cNvSpPr txBox="1"/>
          <p:nvPr/>
        </p:nvSpPr>
        <p:spPr>
          <a:xfrm>
            <a:off x="0" y="2770733"/>
            <a:ext cx="3706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2100"/>
              </a:spcAft>
              <a:buNone/>
            </a:pPr>
            <a:r>
              <a:rPr lang="en-US" sz="1300" b="1">
                <a:solidFill>
                  <a:srgbClr val="082D49"/>
                </a:solidFill>
                <a:latin typeface="Roboto"/>
                <a:ea typeface="Roboto"/>
                <a:cs typeface="Roboto"/>
                <a:sym typeface="Roboto"/>
              </a:rPr>
              <a:t>Step 1 Goes Here: </a:t>
            </a:r>
            <a:br>
              <a:rPr lang="en-US" sz="1300" b="1">
                <a:solidFill>
                  <a:srgbClr val="082D49"/>
                </a:solidFill>
                <a:latin typeface="Roboto"/>
                <a:ea typeface="Roboto"/>
                <a:cs typeface="Roboto"/>
                <a:sym typeface="Roboto"/>
              </a:rPr>
            </a:br>
            <a:r>
              <a:rPr lang="en-US" sz="1300">
                <a:solidFill>
                  <a:srgbClr val="082D49"/>
                </a:solidFill>
                <a:latin typeface="Roboto"/>
                <a:ea typeface="Roboto"/>
                <a:cs typeface="Roboto"/>
                <a:sym typeface="Roboto"/>
              </a:rPr>
              <a:t>Gray out the steps that you are not explaining. Make the text gray color a9b7c0ff. Completed steps are black. </a:t>
            </a:r>
            <a:endParaRPr sz="1300">
              <a:solidFill>
                <a:srgbClr val="082D49"/>
              </a:solidFill>
              <a:latin typeface="Roboto"/>
              <a:ea typeface="Roboto"/>
              <a:cs typeface="Roboto"/>
              <a:sym typeface="Roboto"/>
            </a:endParaRPr>
          </a:p>
        </p:txBody>
      </p:sp>
      <p:sp>
        <p:nvSpPr>
          <p:cNvPr id="809" name="Google Shape;809;p71"/>
          <p:cNvSpPr txBox="1"/>
          <p:nvPr/>
        </p:nvSpPr>
        <p:spPr>
          <a:xfrm>
            <a:off x="0" y="4599533"/>
            <a:ext cx="37461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2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10" name="Google Shape;810;p71"/>
          <p:cNvSpPr txBox="1"/>
          <p:nvPr/>
        </p:nvSpPr>
        <p:spPr>
          <a:xfrm>
            <a:off x="7620000" y="53107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3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0"/>
              </a:spcAft>
              <a:buNone/>
            </a:pPr>
            <a:endParaRPr sz="1100" b="1">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11" name="Google Shape;811;p71"/>
          <p:cNvSpPr txBox="1"/>
          <p:nvPr/>
        </p:nvSpPr>
        <p:spPr>
          <a:xfrm>
            <a:off x="4352733"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28363B"/>
                </a:solidFill>
                <a:latin typeface="Roboto"/>
                <a:ea typeface="Roboto"/>
                <a:cs typeface="Roboto"/>
                <a:sym typeface="Roboto"/>
              </a:rPr>
              <a:t>01</a:t>
            </a:r>
            <a:endParaRPr sz="2100" b="1">
              <a:solidFill>
                <a:srgbClr val="28363B"/>
              </a:solidFill>
              <a:latin typeface="Roboto"/>
              <a:ea typeface="Roboto"/>
              <a:cs typeface="Roboto"/>
              <a:sym typeface="Roboto"/>
            </a:endParaRPr>
          </a:p>
        </p:txBody>
      </p:sp>
      <p:sp>
        <p:nvSpPr>
          <p:cNvPr id="812" name="Google Shape;812;p71"/>
          <p:cNvSpPr txBox="1"/>
          <p:nvPr/>
        </p:nvSpPr>
        <p:spPr>
          <a:xfrm>
            <a:off x="5776308" y="2058315"/>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05</a:t>
            </a:r>
            <a:endParaRPr sz="2100" b="1">
              <a:solidFill>
                <a:srgbClr val="FFFFFF"/>
              </a:solidFill>
              <a:latin typeface="Roboto"/>
              <a:ea typeface="Roboto"/>
              <a:cs typeface="Roboto"/>
              <a:sym typeface="Roboto"/>
            </a:endParaRPr>
          </a:p>
        </p:txBody>
      </p:sp>
      <p:sp>
        <p:nvSpPr>
          <p:cNvPr id="813" name="Google Shape;813;p71"/>
          <p:cNvSpPr txBox="1"/>
          <p:nvPr/>
        </p:nvSpPr>
        <p:spPr>
          <a:xfrm>
            <a:off x="6594205"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03</a:t>
            </a:r>
            <a:endParaRPr sz="2100" b="1">
              <a:solidFill>
                <a:srgbClr val="FFFFFF"/>
              </a:solidFill>
              <a:latin typeface="Roboto"/>
              <a:ea typeface="Roboto"/>
              <a:cs typeface="Roboto"/>
              <a:sym typeface="Roboto"/>
            </a:endParaRPr>
          </a:p>
        </p:txBody>
      </p:sp>
      <p:sp>
        <p:nvSpPr>
          <p:cNvPr id="814" name="Google Shape;814;p71"/>
          <p:cNvSpPr txBox="1"/>
          <p:nvPr/>
        </p:nvSpPr>
        <p:spPr>
          <a:xfrm>
            <a:off x="4900864"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9E9E9E"/>
                </a:solidFill>
                <a:latin typeface="Roboto"/>
                <a:ea typeface="Roboto"/>
                <a:cs typeface="Roboto"/>
                <a:sym typeface="Roboto"/>
              </a:rPr>
              <a:t>02</a:t>
            </a:r>
            <a:endParaRPr sz="2100" b="1">
              <a:solidFill>
                <a:srgbClr val="9E9E9E"/>
              </a:solidFill>
              <a:latin typeface="Roboto"/>
              <a:ea typeface="Roboto"/>
              <a:cs typeface="Roboto"/>
              <a:sym typeface="Roboto"/>
            </a:endParaRPr>
          </a:p>
        </p:txBody>
      </p:sp>
      <p:sp>
        <p:nvSpPr>
          <p:cNvPr id="815" name="Google Shape;815;p71"/>
          <p:cNvSpPr txBox="1"/>
          <p:nvPr/>
        </p:nvSpPr>
        <p:spPr>
          <a:xfrm>
            <a:off x="7140090"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9E9E9E"/>
                </a:solidFill>
                <a:latin typeface="Roboto"/>
                <a:ea typeface="Roboto"/>
                <a:cs typeface="Roboto"/>
                <a:sym typeface="Roboto"/>
              </a:rPr>
              <a:t>04</a:t>
            </a:r>
            <a:endParaRPr sz="2100" b="1">
              <a:solidFill>
                <a:srgbClr val="9E9E9E"/>
              </a:solidFill>
              <a:latin typeface="Roboto"/>
              <a:ea typeface="Roboto"/>
              <a:cs typeface="Roboto"/>
              <a:sym typeface="Roboto"/>
            </a:endParaRPr>
          </a:p>
        </p:txBody>
      </p:sp>
      <p:sp>
        <p:nvSpPr>
          <p:cNvPr id="816" name="Google Shape;816;p71"/>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17" name="Google Shape;817;p71"/>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 Layout 18">
  <p:cSld name="CUSTOM_17">
    <p:spTree>
      <p:nvGrpSpPr>
        <p:cNvPr id="1" name="Shape 818"/>
        <p:cNvGrpSpPr/>
        <p:nvPr/>
      </p:nvGrpSpPr>
      <p:grpSpPr>
        <a:xfrm>
          <a:off x="0" y="0"/>
          <a:ext cx="0" cy="0"/>
          <a:chOff x="0" y="0"/>
          <a:chExt cx="0" cy="0"/>
        </a:xfrm>
      </p:grpSpPr>
      <p:cxnSp>
        <p:nvCxnSpPr>
          <p:cNvPr id="819" name="Google Shape;819;p72"/>
          <p:cNvCxnSpPr/>
          <p:nvPr/>
        </p:nvCxnSpPr>
        <p:spPr>
          <a:xfrm rot="10800000">
            <a:off x="6645664" y="5306467"/>
            <a:ext cx="4309200" cy="0"/>
          </a:xfrm>
          <a:prstGeom prst="straightConnector1">
            <a:avLst/>
          </a:prstGeom>
          <a:noFill/>
          <a:ln w="9525" cap="flat" cmpd="sng">
            <a:solidFill>
              <a:srgbClr val="2E5E73"/>
            </a:solidFill>
            <a:prstDash val="solid"/>
            <a:round/>
            <a:headEnd type="none" w="sm" len="sm"/>
            <a:tailEnd type="none" w="sm" len="sm"/>
          </a:ln>
        </p:spPr>
      </p:cxnSp>
      <p:cxnSp>
        <p:nvCxnSpPr>
          <p:cNvPr id="820" name="Google Shape;820;p72"/>
          <p:cNvCxnSpPr/>
          <p:nvPr/>
        </p:nvCxnSpPr>
        <p:spPr>
          <a:xfrm rot="10800000">
            <a:off x="7464964" y="3680867"/>
            <a:ext cx="3489900" cy="0"/>
          </a:xfrm>
          <a:prstGeom prst="straightConnector1">
            <a:avLst/>
          </a:prstGeom>
          <a:noFill/>
          <a:ln w="9525" cap="flat" cmpd="sng">
            <a:solidFill>
              <a:srgbClr val="2E5E73"/>
            </a:solidFill>
            <a:prstDash val="solid"/>
            <a:round/>
            <a:headEnd type="none" w="sm" len="sm"/>
            <a:tailEnd type="none" w="sm" len="sm"/>
          </a:ln>
        </p:spPr>
      </p:cxnSp>
      <p:cxnSp>
        <p:nvCxnSpPr>
          <p:cNvPr id="821" name="Google Shape;821;p72"/>
          <p:cNvCxnSpPr/>
          <p:nvPr/>
        </p:nvCxnSpPr>
        <p:spPr>
          <a:xfrm rot="10800000">
            <a:off x="6887767" y="2155733"/>
            <a:ext cx="4067100" cy="0"/>
          </a:xfrm>
          <a:prstGeom prst="straightConnector1">
            <a:avLst/>
          </a:prstGeom>
          <a:noFill/>
          <a:ln w="9525" cap="flat" cmpd="sng">
            <a:solidFill>
              <a:srgbClr val="2E5E73"/>
            </a:solidFill>
            <a:prstDash val="solid"/>
            <a:round/>
            <a:headEnd type="none" w="sm" len="sm"/>
            <a:tailEnd type="none" w="sm" len="sm"/>
          </a:ln>
        </p:spPr>
      </p:cxnSp>
      <p:cxnSp>
        <p:nvCxnSpPr>
          <p:cNvPr id="822" name="Google Shape;822;p72"/>
          <p:cNvCxnSpPr/>
          <p:nvPr/>
        </p:nvCxnSpPr>
        <p:spPr>
          <a:xfrm rot="10800000">
            <a:off x="609767" y="4595267"/>
            <a:ext cx="4041900" cy="0"/>
          </a:xfrm>
          <a:prstGeom prst="straightConnector1">
            <a:avLst/>
          </a:prstGeom>
          <a:noFill/>
          <a:ln w="9525" cap="flat" cmpd="sng">
            <a:solidFill>
              <a:srgbClr val="2E5E73"/>
            </a:solidFill>
            <a:prstDash val="solid"/>
            <a:round/>
            <a:headEnd type="none" w="sm" len="sm"/>
            <a:tailEnd type="none" w="sm" len="sm"/>
          </a:ln>
        </p:spPr>
      </p:cxnSp>
      <p:cxnSp>
        <p:nvCxnSpPr>
          <p:cNvPr id="823" name="Google Shape;823;p72"/>
          <p:cNvCxnSpPr/>
          <p:nvPr/>
        </p:nvCxnSpPr>
        <p:spPr>
          <a:xfrm rot="10800000">
            <a:off x="609833" y="2766467"/>
            <a:ext cx="4543500" cy="0"/>
          </a:xfrm>
          <a:prstGeom prst="straightConnector1">
            <a:avLst/>
          </a:prstGeom>
          <a:noFill/>
          <a:ln w="9525" cap="flat" cmpd="sng">
            <a:solidFill>
              <a:srgbClr val="2E5E73"/>
            </a:solidFill>
            <a:prstDash val="solid"/>
            <a:round/>
            <a:headEnd type="none" w="sm" len="sm"/>
            <a:tailEnd type="none" w="sm" len="sm"/>
          </a:ln>
        </p:spPr>
      </p:cxnSp>
      <p:sp>
        <p:nvSpPr>
          <p:cNvPr id="824" name="Google Shape;824;p72"/>
          <p:cNvSpPr/>
          <p:nvPr/>
        </p:nvSpPr>
        <p:spPr>
          <a:xfrm rot="-4979432">
            <a:off x="4262206" y="1941760"/>
            <a:ext cx="3689979" cy="3695861"/>
          </a:xfrm>
          <a:prstGeom prst="blockArc">
            <a:avLst>
              <a:gd name="adj1" fmla="val 12602522"/>
              <a:gd name="adj2" fmla="val 16867657"/>
              <a:gd name="adj3" fmla="val 20844"/>
            </a:avLst>
          </a:prstGeom>
          <a:solidFill>
            <a:srgbClr val="082D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5" name="Google Shape;825;p72"/>
          <p:cNvSpPr/>
          <p:nvPr/>
        </p:nvSpPr>
        <p:spPr>
          <a:xfrm rot="7923107">
            <a:off x="4233315" y="1938436"/>
            <a:ext cx="3699600" cy="3700334"/>
          </a:xfrm>
          <a:prstGeom prst="blockArc">
            <a:avLst>
              <a:gd name="adj1" fmla="val 12602522"/>
              <a:gd name="adj2" fmla="val 16867657"/>
              <a:gd name="adj3" fmla="val 20844"/>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6" name="Google Shape;826;p72"/>
          <p:cNvSpPr/>
          <p:nvPr/>
        </p:nvSpPr>
        <p:spPr>
          <a:xfrm rot="3597600">
            <a:off x="4237799" y="1954573"/>
            <a:ext cx="3698728" cy="3702054"/>
          </a:xfrm>
          <a:prstGeom prst="blockArc">
            <a:avLst>
              <a:gd name="adj1" fmla="val 12602522"/>
              <a:gd name="adj2" fmla="val 16867657"/>
              <a:gd name="adj3" fmla="val 20844"/>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7" name="Google Shape;827;p72"/>
          <p:cNvSpPr/>
          <p:nvPr/>
        </p:nvSpPr>
        <p:spPr>
          <a:xfrm rot="4023030">
            <a:off x="7093521" y="2960983"/>
            <a:ext cx="770159" cy="772093"/>
          </a:xfrm>
          <a:prstGeom prst="pie">
            <a:avLst>
              <a:gd name="adj1" fmla="val 6190354"/>
              <a:gd name="adj2" fmla="val 14996165"/>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8" name="Google Shape;828;p72"/>
          <p:cNvSpPr/>
          <p:nvPr/>
        </p:nvSpPr>
        <p:spPr>
          <a:xfrm rot="-6817763">
            <a:off x="7090083" y="2948321"/>
            <a:ext cx="770173" cy="771978"/>
          </a:xfrm>
          <a:prstGeom prst="pie">
            <a:avLst>
              <a:gd name="adj1" fmla="val 4028252"/>
              <a:gd name="adj2" fmla="val 17183677"/>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9" name="Google Shape;829;p72"/>
          <p:cNvSpPr/>
          <p:nvPr/>
        </p:nvSpPr>
        <p:spPr>
          <a:xfrm rot="-9361883">
            <a:off x="4246154" y="1930781"/>
            <a:ext cx="3702033" cy="3697803"/>
          </a:xfrm>
          <a:prstGeom prst="blockArc">
            <a:avLst>
              <a:gd name="adj1" fmla="val 12602522"/>
              <a:gd name="adj2" fmla="val 16867657"/>
              <a:gd name="adj3" fmla="val 20844"/>
            </a:avLst>
          </a:prstGeom>
          <a:solidFill>
            <a:srgbClr val="1475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0" name="Google Shape;830;p72"/>
          <p:cNvSpPr/>
          <p:nvPr/>
        </p:nvSpPr>
        <p:spPr>
          <a:xfrm rot="-8939651">
            <a:off x="4866056" y="4589785"/>
            <a:ext cx="771075" cy="770923"/>
          </a:xfrm>
          <a:prstGeom prst="pie">
            <a:avLst>
              <a:gd name="adj1" fmla="val 6190354"/>
              <a:gd name="adj2" fmla="val 14996165"/>
            </a:avLst>
          </a:prstGeom>
          <a:solidFill>
            <a:srgbClr val="082D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1" name="Google Shape;831;p72"/>
          <p:cNvSpPr/>
          <p:nvPr/>
        </p:nvSpPr>
        <p:spPr>
          <a:xfrm rot="1822031">
            <a:off x="4866394" y="4589502"/>
            <a:ext cx="770859" cy="770949"/>
          </a:xfrm>
          <a:prstGeom prst="pie">
            <a:avLst>
              <a:gd name="adj1" fmla="val 4028252"/>
              <a:gd name="adj2" fmla="val 17183677"/>
            </a:avLst>
          </a:prstGeom>
          <a:solidFill>
            <a:srgbClr val="082D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2" name="Google Shape;832;p72"/>
          <p:cNvSpPr/>
          <p:nvPr/>
        </p:nvSpPr>
        <p:spPr>
          <a:xfrm rot="-599011">
            <a:off x="4252347" y="1956552"/>
            <a:ext cx="3703175" cy="3697474"/>
          </a:xfrm>
          <a:prstGeom prst="blockArc">
            <a:avLst>
              <a:gd name="adj1" fmla="val 12513247"/>
              <a:gd name="adj2" fmla="val 16867657"/>
              <a:gd name="adj3" fmla="val 20844"/>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3" name="Google Shape;833;p72"/>
          <p:cNvSpPr/>
          <p:nvPr/>
        </p:nvSpPr>
        <p:spPr>
          <a:xfrm rot="-176551">
            <a:off x="5736581" y="1956506"/>
            <a:ext cx="771417" cy="771117"/>
          </a:xfrm>
          <a:prstGeom prst="pie">
            <a:avLst>
              <a:gd name="adj1" fmla="val 6190354"/>
              <a:gd name="adj2" fmla="val 14996165"/>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4" name="Google Shape;834;p72"/>
          <p:cNvSpPr/>
          <p:nvPr/>
        </p:nvSpPr>
        <p:spPr>
          <a:xfrm rot="10584502">
            <a:off x="5736711" y="1956736"/>
            <a:ext cx="771014" cy="770715"/>
          </a:xfrm>
          <a:prstGeom prst="pie">
            <a:avLst>
              <a:gd name="adj1" fmla="val 4028252"/>
              <a:gd name="adj2" fmla="val 17183677"/>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5" name="Google Shape;835;p72"/>
          <p:cNvSpPr/>
          <p:nvPr/>
        </p:nvSpPr>
        <p:spPr>
          <a:xfrm rot="8348103">
            <a:off x="6575270" y="4575294"/>
            <a:ext cx="770773" cy="771105"/>
          </a:xfrm>
          <a:prstGeom prst="pie">
            <a:avLst>
              <a:gd name="adj1" fmla="val 6190354"/>
              <a:gd name="adj2" fmla="val 14996165"/>
            </a:avLst>
          </a:prstGeom>
          <a:solidFill>
            <a:srgbClr val="1475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6" name="Google Shape;836;p72"/>
          <p:cNvSpPr/>
          <p:nvPr/>
        </p:nvSpPr>
        <p:spPr>
          <a:xfrm rot="-2492679">
            <a:off x="6575386" y="4575137"/>
            <a:ext cx="770804" cy="771601"/>
          </a:xfrm>
          <a:prstGeom prst="pie">
            <a:avLst>
              <a:gd name="adj1" fmla="val 4028252"/>
              <a:gd name="adj2" fmla="val 17183677"/>
            </a:avLst>
          </a:prstGeom>
          <a:solidFill>
            <a:srgbClr val="1475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7" name="Google Shape;837;p72"/>
          <p:cNvSpPr/>
          <p:nvPr/>
        </p:nvSpPr>
        <p:spPr>
          <a:xfrm rot="-4555551">
            <a:off x="4330852" y="2945875"/>
            <a:ext cx="769808" cy="771845"/>
          </a:xfrm>
          <a:prstGeom prst="pie">
            <a:avLst>
              <a:gd name="adj1" fmla="val 6190354"/>
              <a:gd name="adj2" fmla="val 14996165"/>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8" name="Google Shape;838;p72"/>
          <p:cNvSpPr/>
          <p:nvPr/>
        </p:nvSpPr>
        <p:spPr>
          <a:xfrm rot="6205784">
            <a:off x="4330932" y="2945770"/>
            <a:ext cx="769851" cy="771894"/>
          </a:xfrm>
          <a:prstGeom prst="pie">
            <a:avLst>
              <a:gd name="adj1" fmla="val 4028252"/>
              <a:gd name="adj2" fmla="val 17183677"/>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9" name="Google Shape;839;p72"/>
          <p:cNvSpPr txBox="1"/>
          <p:nvPr/>
        </p:nvSpPr>
        <p:spPr>
          <a:xfrm>
            <a:off x="7620000" y="2155733"/>
            <a:ext cx="3799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5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0"/>
              </a:spcAft>
              <a:buNone/>
            </a:pPr>
            <a:endParaRPr sz="1100" b="1">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0" name="Google Shape;840;p72"/>
          <p:cNvSpPr txBox="1"/>
          <p:nvPr/>
        </p:nvSpPr>
        <p:spPr>
          <a:xfrm>
            <a:off x="0" y="2770733"/>
            <a:ext cx="3706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2100"/>
              </a:spcAft>
              <a:buNone/>
            </a:pPr>
            <a:r>
              <a:rPr lang="en-US" sz="1300" b="1">
                <a:solidFill>
                  <a:srgbClr val="2E5E73"/>
                </a:solidFill>
                <a:latin typeface="Roboto"/>
                <a:ea typeface="Roboto"/>
                <a:cs typeface="Roboto"/>
                <a:sym typeface="Roboto"/>
              </a:rPr>
              <a:t>Step 1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p:txBody>
      </p:sp>
      <p:sp>
        <p:nvSpPr>
          <p:cNvPr id="841" name="Google Shape;841;p72"/>
          <p:cNvSpPr txBox="1"/>
          <p:nvPr/>
        </p:nvSpPr>
        <p:spPr>
          <a:xfrm>
            <a:off x="0" y="4594133"/>
            <a:ext cx="37461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2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2" name="Google Shape;842;p72"/>
          <p:cNvSpPr txBox="1"/>
          <p:nvPr/>
        </p:nvSpPr>
        <p:spPr>
          <a:xfrm>
            <a:off x="7620000" y="53053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3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0"/>
              </a:spcAft>
              <a:buNone/>
            </a:pPr>
            <a:endParaRPr sz="1100" b="1">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3" name="Google Shape;843;p72"/>
          <p:cNvSpPr txBox="1"/>
          <p:nvPr/>
        </p:nvSpPr>
        <p:spPr>
          <a:xfrm>
            <a:off x="4352733"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chemeClr val="dk2"/>
                </a:solidFill>
                <a:latin typeface="Roboto"/>
                <a:ea typeface="Roboto"/>
                <a:cs typeface="Roboto"/>
                <a:sym typeface="Roboto"/>
              </a:rPr>
              <a:t>01</a:t>
            </a:r>
            <a:endParaRPr sz="2100" b="1">
              <a:solidFill>
                <a:schemeClr val="dk2"/>
              </a:solidFill>
              <a:latin typeface="Roboto"/>
              <a:ea typeface="Roboto"/>
              <a:cs typeface="Roboto"/>
              <a:sym typeface="Roboto"/>
            </a:endParaRPr>
          </a:p>
        </p:txBody>
      </p:sp>
      <p:sp>
        <p:nvSpPr>
          <p:cNvPr id="844" name="Google Shape;844;p72"/>
          <p:cNvSpPr txBox="1"/>
          <p:nvPr/>
        </p:nvSpPr>
        <p:spPr>
          <a:xfrm>
            <a:off x="4900864"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02</a:t>
            </a:r>
            <a:endParaRPr sz="2100" b="1">
              <a:solidFill>
                <a:srgbClr val="FFFFFF"/>
              </a:solidFill>
              <a:latin typeface="Roboto"/>
              <a:ea typeface="Roboto"/>
              <a:cs typeface="Roboto"/>
              <a:sym typeface="Roboto"/>
            </a:endParaRPr>
          </a:p>
        </p:txBody>
      </p:sp>
      <p:sp>
        <p:nvSpPr>
          <p:cNvPr id="845" name="Google Shape;845;p72"/>
          <p:cNvSpPr txBox="1"/>
          <p:nvPr/>
        </p:nvSpPr>
        <p:spPr>
          <a:xfrm>
            <a:off x="6594205"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03</a:t>
            </a:r>
            <a:endParaRPr sz="2100" b="1">
              <a:solidFill>
                <a:srgbClr val="FFFFFF"/>
              </a:solidFill>
              <a:latin typeface="Roboto"/>
              <a:ea typeface="Roboto"/>
              <a:cs typeface="Roboto"/>
              <a:sym typeface="Roboto"/>
            </a:endParaRPr>
          </a:p>
        </p:txBody>
      </p:sp>
      <p:sp>
        <p:nvSpPr>
          <p:cNvPr id="846" name="Google Shape;846;p72"/>
          <p:cNvSpPr txBox="1"/>
          <p:nvPr/>
        </p:nvSpPr>
        <p:spPr>
          <a:xfrm>
            <a:off x="7140090"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04</a:t>
            </a:r>
            <a:endParaRPr sz="2100" b="1">
              <a:solidFill>
                <a:srgbClr val="FFFFFF"/>
              </a:solidFill>
              <a:latin typeface="Roboto"/>
              <a:ea typeface="Roboto"/>
              <a:cs typeface="Roboto"/>
              <a:sym typeface="Roboto"/>
            </a:endParaRPr>
          </a:p>
        </p:txBody>
      </p:sp>
      <p:sp>
        <p:nvSpPr>
          <p:cNvPr id="847" name="Google Shape;847;p72"/>
          <p:cNvSpPr txBox="1"/>
          <p:nvPr/>
        </p:nvSpPr>
        <p:spPr>
          <a:xfrm>
            <a:off x="5776308" y="2058315"/>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chemeClr val="dk2"/>
                </a:solidFill>
                <a:latin typeface="Roboto"/>
                <a:ea typeface="Roboto"/>
                <a:cs typeface="Roboto"/>
                <a:sym typeface="Roboto"/>
              </a:rPr>
              <a:t>05</a:t>
            </a:r>
            <a:endParaRPr sz="2100" b="1">
              <a:solidFill>
                <a:schemeClr val="dk2"/>
              </a:solidFill>
              <a:latin typeface="Roboto"/>
              <a:ea typeface="Roboto"/>
              <a:cs typeface="Roboto"/>
              <a:sym typeface="Roboto"/>
            </a:endParaRPr>
          </a:p>
        </p:txBody>
      </p:sp>
      <p:sp>
        <p:nvSpPr>
          <p:cNvPr id="848" name="Google Shape;848;p72"/>
          <p:cNvSpPr txBox="1"/>
          <p:nvPr/>
        </p:nvSpPr>
        <p:spPr>
          <a:xfrm>
            <a:off x="7620000" y="36797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4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0"/>
              </a:spcAft>
              <a:buNone/>
            </a:pPr>
            <a:endParaRPr sz="1100" b="1">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9" name="Google Shape;849;p72"/>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50" name="Google Shape;850;p72"/>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19">
  <p:cSld name="CUSTOM_18">
    <p:spTree>
      <p:nvGrpSpPr>
        <p:cNvPr id="1" name="Shape 851"/>
        <p:cNvGrpSpPr/>
        <p:nvPr/>
      </p:nvGrpSpPr>
      <p:grpSpPr>
        <a:xfrm>
          <a:off x="0" y="0"/>
          <a:ext cx="0" cy="0"/>
          <a:chOff x="0" y="0"/>
          <a:chExt cx="0" cy="0"/>
        </a:xfrm>
      </p:grpSpPr>
      <p:sp>
        <p:nvSpPr>
          <p:cNvPr id="852" name="Google Shape;852;p73"/>
          <p:cNvSpPr/>
          <p:nvPr/>
        </p:nvSpPr>
        <p:spPr>
          <a:xfrm>
            <a:off x="6021139" y="1583567"/>
            <a:ext cx="4845300" cy="2043300"/>
          </a:xfrm>
          <a:prstGeom prst="round2DiagRect">
            <a:avLst>
              <a:gd name="adj1" fmla="val 0"/>
              <a:gd name="adj2" fmla="val 1339"/>
            </a:avLst>
          </a:prstGeom>
          <a:solidFill>
            <a:srgbClr val="F2F2F2"/>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lang="en-US" sz="1500" b="1">
                <a:solidFill>
                  <a:srgbClr val="9E9E9E"/>
                </a:solidFill>
                <a:latin typeface="Roboto"/>
                <a:ea typeface="Roboto"/>
                <a:cs typeface="Roboto"/>
                <a:sym typeface="Roboto"/>
              </a:rPr>
              <a:t>second</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sz="1500">
              <a:solidFill>
                <a:srgbClr val="9E9E9E"/>
              </a:solidFill>
              <a:latin typeface="Roboto"/>
              <a:ea typeface="Roboto"/>
              <a:cs typeface="Roboto"/>
              <a:sym typeface="Roboto"/>
            </a:endParaRPr>
          </a:p>
          <a:p>
            <a:pPr marL="0" lvl="0" indent="0" algn="l" rtl="0">
              <a:spcBef>
                <a:spcPts val="0"/>
              </a:spcBef>
              <a:spcAft>
                <a:spcPts val="0"/>
              </a:spcAft>
              <a:buClr>
                <a:srgbClr val="000000"/>
              </a:buClr>
              <a:buSzPts val="1500"/>
              <a:buFont typeface="Arial"/>
              <a:buNone/>
            </a:pPr>
            <a:endParaRPr sz="1300">
              <a:solidFill>
                <a:srgbClr val="A9B7C0"/>
              </a:solidFill>
            </a:endParaRPr>
          </a:p>
        </p:txBody>
      </p:sp>
      <p:sp>
        <p:nvSpPr>
          <p:cNvPr id="853" name="Google Shape;853;p73"/>
          <p:cNvSpPr/>
          <p:nvPr/>
        </p:nvSpPr>
        <p:spPr>
          <a:xfrm>
            <a:off x="1098033" y="3708766"/>
            <a:ext cx="4845300" cy="2043300"/>
          </a:xfrm>
          <a:prstGeom prst="round2DiagRect">
            <a:avLst>
              <a:gd name="adj1" fmla="val 0"/>
              <a:gd name="adj2" fmla="val 0"/>
            </a:avLst>
          </a:prstGeom>
          <a:solidFill>
            <a:srgbClr val="F2F2F2"/>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lang="en-US" sz="1500" b="1">
                <a:solidFill>
                  <a:srgbClr val="9E9E9E"/>
                </a:solidFill>
                <a:latin typeface="Roboto"/>
                <a:ea typeface="Roboto"/>
                <a:cs typeface="Roboto"/>
                <a:sym typeface="Roboto"/>
              </a:rPr>
              <a:t>fourth</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a:t>
            </a:r>
            <a:r>
              <a:rPr lang="en-US" sz="1500">
                <a:solidFill>
                  <a:srgbClr val="9E9E9E"/>
                </a:solidFill>
              </a:rPr>
              <a:t> </a:t>
            </a:r>
            <a:endParaRPr sz="1300">
              <a:solidFill>
                <a:srgbClr val="9E9E9E"/>
              </a:solidFill>
            </a:endParaRPr>
          </a:p>
        </p:txBody>
      </p:sp>
      <p:sp>
        <p:nvSpPr>
          <p:cNvPr id="854" name="Google Shape;854;p73"/>
          <p:cNvSpPr/>
          <p:nvPr/>
        </p:nvSpPr>
        <p:spPr>
          <a:xfrm flipH="1">
            <a:off x="6020833" y="3708767"/>
            <a:ext cx="4845300" cy="2043300"/>
          </a:xfrm>
          <a:prstGeom prst="round2DiagRect">
            <a:avLst>
              <a:gd name="adj1" fmla="val 0"/>
              <a:gd name="adj2" fmla="val 0"/>
            </a:avLst>
          </a:prstGeom>
          <a:solidFill>
            <a:srgbClr val="F2F2F2"/>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lang="en-US" sz="1500" b="1">
                <a:solidFill>
                  <a:srgbClr val="9E9E9E"/>
                </a:solidFill>
                <a:latin typeface="Roboto"/>
                <a:ea typeface="Roboto"/>
                <a:cs typeface="Roboto"/>
                <a:sym typeface="Roboto"/>
              </a:rPr>
              <a:t>third</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rgbClr val="9E9E9E"/>
              </a:solidFill>
              <a:latin typeface="Roboto"/>
              <a:ea typeface="Roboto"/>
              <a:cs typeface="Roboto"/>
              <a:sym typeface="Roboto"/>
            </a:endParaRPr>
          </a:p>
        </p:txBody>
      </p:sp>
      <p:sp>
        <p:nvSpPr>
          <p:cNvPr id="855" name="Google Shape;855;p73"/>
          <p:cNvSpPr/>
          <p:nvPr/>
        </p:nvSpPr>
        <p:spPr>
          <a:xfrm flipH="1">
            <a:off x="1101061" y="1583567"/>
            <a:ext cx="4839300" cy="2043300"/>
          </a:xfrm>
          <a:prstGeom prst="round2DiagRect">
            <a:avLst>
              <a:gd name="adj1" fmla="val 0"/>
              <a:gd name="adj2" fmla="val 0"/>
            </a:avLst>
          </a:prstGeom>
          <a:solidFill>
            <a:srgbClr val="AADCF2"/>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first</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56" name="Google Shape;856;p73"/>
          <p:cNvSpPr/>
          <p:nvPr/>
        </p:nvSpPr>
        <p:spPr>
          <a:xfrm>
            <a:off x="5143500" y="29971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01</a:t>
            </a:r>
            <a:endParaRPr sz="3200" b="1">
              <a:solidFill>
                <a:schemeClr val="dk2"/>
              </a:solidFill>
              <a:latin typeface="Roboto"/>
              <a:ea typeface="Roboto"/>
              <a:cs typeface="Roboto"/>
              <a:sym typeface="Roboto"/>
            </a:endParaRPr>
          </a:p>
        </p:txBody>
      </p:sp>
      <p:sp>
        <p:nvSpPr>
          <p:cNvPr id="857" name="Google Shape;857;p73"/>
          <p:cNvSpPr/>
          <p:nvPr/>
        </p:nvSpPr>
        <p:spPr>
          <a:xfrm>
            <a:off x="5943400" y="29971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02</a:t>
            </a:r>
            <a:endParaRPr sz="3200" b="1">
              <a:solidFill>
                <a:srgbClr val="FFFFFF"/>
              </a:solidFill>
              <a:latin typeface="Roboto"/>
              <a:ea typeface="Roboto"/>
              <a:cs typeface="Roboto"/>
              <a:sym typeface="Roboto"/>
            </a:endParaRPr>
          </a:p>
        </p:txBody>
      </p:sp>
      <p:sp>
        <p:nvSpPr>
          <p:cNvPr id="858" name="Google Shape;858;p73"/>
          <p:cNvSpPr/>
          <p:nvPr/>
        </p:nvSpPr>
        <p:spPr>
          <a:xfrm>
            <a:off x="5143500" y="36067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04</a:t>
            </a:r>
            <a:endParaRPr sz="3200" b="1">
              <a:solidFill>
                <a:srgbClr val="FFFFFF"/>
              </a:solidFill>
              <a:latin typeface="Roboto"/>
              <a:ea typeface="Roboto"/>
              <a:cs typeface="Roboto"/>
              <a:sym typeface="Roboto"/>
            </a:endParaRPr>
          </a:p>
        </p:txBody>
      </p:sp>
      <p:sp>
        <p:nvSpPr>
          <p:cNvPr id="859" name="Google Shape;859;p73"/>
          <p:cNvSpPr/>
          <p:nvPr/>
        </p:nvSpPr>
        <p:spPr>
          <a:xfrm>
            <a:off x="5943400" y="36067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03</a:t>
            </a:r>
            <a:endParaRPr sz="3200" b="1">
              <a:solidFill>
                <a:srgbClr val="FFFFFF"/>
              </a:solidFill>
              <a:latin typeface="Roboto"/>
              <a:ea typeface="Roboto"/>
              <a:cs typeface="Roboto"/>
              <a:sym typeface="Roboto"/>
            </a:endParaRPr>
          </a:p>
        </p:txBody>
      </p:sp>
      <p:sp>
        <p:nvSpPr>
          <p:cNvPr id="860" name="Google Shape;860;p73"/>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61" name="Google Shape;861;p73"/>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20">
  <p:cSld name="CUSTOM_19">
    <p:spTree>
      <p:nvGrpSpPr>
        <p:cNvPr id="1" name="Shape 862"/>
        <p:cNvGrpSpPr/>
        <p:nvPr/>
      </p:nvGrpSpPr>
      <p:grpSpPr>
        <a:xfrm>
          <a:off x="0" y="0"/>
          <a:ext cx="0" cy="0"/>
          <a:chOff x="0" y="0"/>
          <a:chExt cx="0" cy="0"/>
        </a:xfrm>
      </p:grpSpPr>
      <p:sp>
        <p:nvSpPr>
          <p:cNvPr id="863" name="Google Shape;863;p74"/>
          <p:cNvSpPr/>
          <p:nvPr/>
        </p:nvSpPr>
        <p:spPr>
          <a:xfrm>
            <a:off x="6021139" y="1583567"/>
            <a:ext cx="4845300" cy="2043300"/>
          </a:xfrm>
          <a:prstGeom prst="round2DiagRect">
            <a:avLst>
              <a:gd name="adj1" fmla="val 0"/>
              <a:gd name="adj2" fmla="val 1339"/>
            </a:avLst>
          </a:prstGeom>
          <a:solidFill>
            <a:srgbClr val="00C7CC"/>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second</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500">
              <a:solidFill>
                <a:schemeClr val="dk2"/>
              </a:solidFill>
              <a:latin typeface="Roboto"/>
              <a:ea typeface="Roboto"/>
              <a:cs typeface="Roboto"/>
              <a:sym typeface="Roboto"/>
            </a:endParaRPr>
          </a:p>
          <a:p>
            <a:pPr marL="0" lvl="0" indent="0" algn="l" rtl="0">
              <a:spcBef>
                <a:spcPts val="0"/>
              </a:spcBef>
              <a:spcAft>
                <a:spcPts val="0"/>
              </a:spcAft>
              <a:buClr>
                <a:srgbClr val="000000"/>
              </a:buClr>
              <a:buSzPts val="1500"/>
              <a:buFont typeface="Arial"/>
              <a:buNone/>
            </a:pPr>
            <a:endParaRPr sz="1300">
              <a:solidFill>
                <a:schemeClr val="dk2"/>
              </a:solidFill>
            </a:endParaRPr>
          </a:p>
        </p:txBody>
      </p:sp>
      <p:sp>
        <p:nvSpPr>
          <p:cNvPr id="864" name="Google Shape;864;p74"/>
          <p:cNvSpPr/>
          <p:nvPr/>
        </p:nvSpPr>
        <p:spPr>
          <a:xfrm>
            <a:off x="1098167" y="3708766"/>
            <a:ext cx="4845300" cy="2043300"/>
          </a:xfrm>
          <a:prstGeom prst="round2DiagRect">
            <a:avLst>
              <a:gd name="adj1" fmla="val 0"/>
              <a:gd name="adj2" fmla="val 0"/>
            </a:avLst>
          </a:prstGeom>
          <a:solidFill>
            <a:srgbClr val="2E5E73"/>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rgbClr val="FFFFFF"/>
                </a:solidFill>
                <a:latin typeface="Roboto"/>
                <a:ea typeface="Roboto"/>
                <a:cs typeface="Roboto"/>
                <a:sym typeface="Roboto"/>
              </a:rPr>
              <a:t>This slide has 4 parts. Explain the </a:t>
            </a:r>
            <a:r>
              <a:rPr lang="en-US" sz="1500" b="1">
                <a:solidFill>
                  <a:srgbClr val="FFFFFF"/>
                </a:solidFill>
                <a:latin typeface="Roboto"/>
                <a:ea typeface="Roboto"/>
                <a:cs typeface="Roboto"/>
                <a:sym typeface="Roboto"/>
              </a:rPr>
              <a:t>fourth</a:t>
            </a:r>
            <a:r>
              <a:rPr lang="en-US" sz="1500">
                <a:solidFill>
                  <a:srgbClr val="FFFFFF"/>
                </a:solidFill>
                <a:latin typeface="Roboto"/>
                <a:ea typeface="Roboto"/>
                <a:cs typeface="Roboto"/>
                <a:sym typeface="Roboto"/>
              </a:rPr>
              <a:t> part here. The parts that have not yet been explained are grayed out. You can change the point size of this text depending on how much space you need.</a:t>
            </a:r>
            <a:r>
              <a:rPr lang="en-US" sz="1500">
                <a:solidFill>
                  <a:srgbClr val="FFFFFF"/>
                </a:solidFill>
              </a:rPr>
              <a:t> </a:t>
            </a:r>
            <a:endParaRPr sz="1300">
              <a:solidFill>
                <a:srgbClr val="FFFFFF"/>
              </a:solidFill>
            </a:endParaRPr>
          </a:p>
        </p:txBody>
      </p:sp>
      <p:sp>
        <p:nvSpPr>
          <p:cNvPr id="865" name="Google Shape;865;p74"/>
          <p:cNvSpPr/>
          <p:nvPr/>
        </p:nvSpPr>
        <p:spPr>
          <a:xfrm flipH="1">
            <a:off x="6020833" y="3708767"/>
            <a:ext cx="4845300" cy="2043300"/>
          </a:xfrm>
          <a:prstGeom prst="round2DiagRect">
            <a:avLst>
              <a:gd name="adj1" fmla="val 0"/>
              <a:gd name="adj2" fmla="val 0"/>
            </a:avLst>
          </a:prstGeom>
          <a:solidFill>
            <a:srgbClr val="FCB912"/>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third</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66" name="Google Shape;866;p74"/>
          <p:cNvSpPr/>
          <p:nvPr/>
        </p:nvSpPr>
        <p:spPr>
          <a:xfrm flipH="1">
            <a:off x="1101061" y="1583567"/>
            <a:ext cx="4839300" cy="2043300"/>
          </a:xfrm>
          <a:prstGeom prst="round2DiagRect">
            <a:avLst>
              <a:gd name="adj1" fmla="val 0"/>
              <a:gd name="adj2" fmla="val 0"/>
            </a:avLst>
          </a:prstGeom>
          <a:solidFill>
            <a:srgbClr val="AADCF2"/>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first</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67" name="Google Shape;867;p74"/>
          <p:cNvSpPr/>
          <p:nvPr/>
        </p:nvSpPr>
        <p:spPr>
          <a:xfrm>
            <a:off x="5143500" y="29971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01</a:t>
            </a:r>
            <a:endParaRPr sz="3200" b="1">
              <a:solidFill>
                <a:schemeClr val="dk2"/>
              </a:solidFill>
              <a:latin typeface="Roboto"/>
              <a:ea typeface="Roboto"/>
              <a:cs typeface="Roboto"/>
              <a:sym typeface="Roboto"/>
            </a:endParaRPr>
          </a:p>
        </p:txBody>
      </p:sp>
      <p:sp>
        <p:nvSpPr>
          <p:cNvPr id="868" name="Google Shape;868;p74"/>
          <p:cNvSpPr/>
          <p:nvPr/>
        </p:nvSpPr>
        <p:spPr>
          <a:xfrm>
            <a:off x="5943400" y="29971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02</a:t>
            </a:r>
            <a:endParaRPr sz="3200" b="1">
              <a:solidFill>
                <a:schemeClr val="dk2"/>
              </a:solidFill>
              <a:latin typeface="Roboto"/>
              <a:ea typeface="Roboto"/>
              <a:cs typeface="Roboto"/>
              <a:sym typeface="Roboto"/>
            </a:endParaRPr>
          </a:p>
        </p:txBody>
      </p:sp>
      <p:sp>
        <p:nvSpPr>
          <p:cNvPr id="869" name="Google Shape;869;p74"/>
          <p:cNvSpPr/>
          <p:nvPr/>
        </p:nvSpPr>
        <p:spPr>
          <a:xfrm>
            <a:off x="5143500" y="36067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04</a:t>
            </a:r>
            <a:endParaRPr sz="3200" b="1">
              <a:solidFill>
                <a:srgbClr val="FFFFFF"/>
              </a:solidFill>
              <a:latin typeface="Roboto"/>
              <a:ea typeface="Roboto"/>
              <a:cs typeface="Roboto"/>
              <a:sym typeface="Roboto"/>
            </a:endParaRPr>
          </a:p>
        </p:txBody>
      </p:sp>
      <p:sp>
        <p:nvSpPr>
          <p:cNvPr id="870" name="Google Shape;870;p74"/>
          <p:cNvSpPr/>
          <p:nvPr/>
        </p:nvSpPr>
        <p:spPr>
          <a:xfrm>
            <a:off x="5943400" y="36067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03</a:t>
            </a:r>
            <a:endParaRPr sz="3200" b="1">
              <a:solidFill>
                <a:schemeClr val="dk2"/>
              </a:solidFill>
              <a:latin typeface="Roboto"/>
              <a:ea typeface="Roboto"/>
              <a:cs typeface="Roboto"/>
              <a:sym typeface="Roboto"/>
            </a:endParaRPr>
          </a:p>
        </p:txBody>
      </p:sp>
      <p:sp>
        <p:nvSpPr>
          <p:cNvPr id="871" name="Google Shape;871;p74"/>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72" name="Google Shape;872;p74"/>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Layout 21">
  <p:cSld name="CUSTOM_20">
    <p:spTree>
      <p:nvGrpSpPr>
        <p:cNvPr id="1" name="Shape 873"/>
        <p:cNvGrpSpPr/>
        <p:nvPr/>
      </p:nvGrpSpPr>
      <p:grpSpPr>
        <a:xfrm>
          <a:off x="0" y="0"/>
          <a:ext cx="0" cy="0"/>
          <a:chOff x="0" y="0"/>
          <a:chExt cx="0" cy="0"/>
        </a:xfrm>
      </p:grpSpPr>
      <p:sp>
        <p:nvSpPr>
          <p:cNvPr id="874" name="Google Shape;874;p75"/>
          <p:cNvSpPr/>
          <p:nvPr/>
        </p:nvSpPr>
        <p:spPr>
          <a:xfrm>
            <a:off x="4737136" y="1900563"/>
            <a:ext cx="2708100" cy="2708100"/>
          </a:xfrm>
          <a:prstGeom prst="ellipse">
            <a:avLst/>
          </a:prstGeom>
          <a:noFill/>
          <a:ln w="28575" cap="flat"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5" name="Google Shape;875;p75"/>
          <p:cNvSpPr/>
          <p:nvPr/>
        </p:nvSpPr>
        <p:spPr>
          <a:xfrm>
            <a:off x="3766133" y="3267279"/>
            <a:ext cx="2708100" cy="2708100"/>
          </a:xfrm>
          <a:prstGeom prst="ellipse">
            <a:avLst/>
          </a:prstGeom>
          <a:noFill/>
          <a:ln w="28575" cap="flat" cmpd="sng">
            <a:solidFill>
              <a:srgbClr val="2E5E7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6" name="Google Shape;876;p75"/>
          <p:cNvSpPr/>
          <p:nvPr/>
        </p:nvSpPr>
        <p:spPr>
          <a:xfrm>
            <a:off x="5675754" y="3267279"/>
            <a:ext cx="2708100" cy="2708100"/>
          </a:xfrm>
          <a:prstGeom prst="ellipse">
            <a:avLst/>
          </a:prstGeom>
          <a:noFill/>
          <a:ln w="28575" cap="flat" cmpd="sng">
            <a:solidFill>
              <a:srgbClr val="1475D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877" name="Google Shape;877;p75"/>
          <p:cNvCxnSpPr/>
          <p:nvPr/>
        </p:nvCxnSpPr>
        <p:spPr>
          <a:xfrm rot="10800000">
            <a:off x="3233433" y="2433000"/>
            <a:ext cx="2806500" cy="0"/>
          </a:xfrm>
          <a:prstGeom prst="straightConnector1">
            <a:avLst/>
          </a:prstGeom>
          <a:noFill/>
          <a:ln w="9525" cap="flat" cmpd="sng">
            <a:solidFill>
              <a:srgbClr val="082D49"/>
            </a:solidFill>
            <a:prstDash val="solid"/>
            <a:round/>
            <a:headEnd type="oval" w="sm" len="sm"/>
            <a:tailEnd type="none" w="sm" len="sm"/>
          </a:ln>
        </p:spPr>
      </p:cxnSp>
      <p:sp>
        <p:nvSpPr>
          <p:cNvPr id="878" name="Google Shape;878;p75"/>
          <p:cNvSpPr txBox="1"/>
          <p:nvPr/>
        </p:nvSpPr>
        <p:spPr>
          <a:xfrm>
            <a:off x="398535" y="2368857"/>
            <a:ext cx="2836500" cy="99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rgbClr val="2E5E73"/>
                </a:solidFill>
                <a:latin typeface="Roboto"/>
                <a:ea typeface="Roboto"/>
                <a:cs typeface="Roboto"/>
                <a:sym typeface="Roboto"/>
              </a:rPr>
              <a:t>Vestibulum congue tempus</a:t>
            </a:r>
            <a:endParaRPr sz="1600" b="1">
              <a:solidFill>
                <a:srgbClr val="2E5E73"/>
              </a:solidFill>
              <a:latin typeface="Roboto"/>
              <a:ea typeface="Roboto"/>
              <a:cs typeface="Roboto"/>
              <a:sym typeface="Roboto"/>
            </a:endParaRPr>
          </a:p>
          <a:p>
            <a:pPr marL="0" lvl="0" indent="0" algn="r" rtl="0">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sz="1100" b="1">
              <a:solidFill>
                <a:srgbClr val="2E5E73"/>
              </a:solidFill>
              <a:latin typeface="Roboto"/>
              <a:ea typeface="Roboto"/>
              <a:cs typeface="Roboto"/>
              <a:sym typeface="Roboto"/>
            </a:endParaRPr>
          </a:p>
        </p:txBody>
      </p:sp>
      <p:cxnSp>
        <p:nvCxnSpPr>
          <p:cNvPr id="879" name="Google Shape;879;p75"/>
          <p:cNvCxnSpPr/>
          <p:nvPr/>
        </p:nvCxnSpPr>
        <p:spPr>
          <a:xfrm rot="10800000">
            <a:off x="3241033" y="5220067"/>
            <a:ext cx="1467600" cy="0"/>
          </a:xfrm>
          <a:prstGeom prst="straightConnector1">
            <a:avLst/>
          </a:prstGeom>
          <a:noFill/>
          <a:ln w="9525" cap="flat" cmpd="sng">
            <a:solidFill>
              <a:srgbClr val="082D49"/>
            </a:solidFill>
            <a:prstDash val="solid"/>
            <a:round/>
            <a:headEnd type="oval" w="sm" len="sm"/>
            <a:tailEnd type="none" w="sm" len="sm"/>
          </a:ln>
        </p:spPr>
      </p:cxnSp>
      <p:sp>
        <p:nvSpPr>
          <p:cNvPr id="880" name="Google Shape;880;p75"/>
          <p:cNvSpPr txBox="1"/>
          <p:nvPr/>
        </p:nvSpPr>
        <p:spPr>
          <a:xfrm>
            <a:off x="398535" y="5156023"/>
            <a:ext cx="2836500" cy="99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rgbClr val="2E5E73"/>
                </a:solidFill>
                <a:latin typeface="Roboto"/>
                <a:ea typeface="Roboto"/>
                <a:cs typeface="Roboto"/>
                <a:sym typeface="Roboto"/>
              </a:rPr>
              <a:t>Vestibulum congue tempus</a:t>
            </a:r>
            <a:endParaRPr sz="1600" b="1">
              <a:solidFill>
                <a:srgbClr val="2E5E73"/>
              </a:solidFill>
              <a:latin typeface="Roboto"/>
              <a:ea typeface="Roboto"/>
              <a:cs typeface="Roboto"/>
              <a:sym typeface="Roboto"/>
            </a:endParaRPr>
          </a:p>
          <a:p>
            <a:pPr marL="0" lvl="0" indent="0" algn="r" rtl="0">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sz="1100" b="1">
              <a:solidFill>
                <a:srgbClr val="2E5E73"/>
              </a:solidFill>
              <a:latin typeface="Roboto"/>
              <a:ea typeface="Roboto"/>
              <a:cs typeface="Roboto"/>
              <a:sym typeface="Roboto"/>
            </a:endParaRPr>
          </a:p>
        </p:txBody>
      </p:sp>
      <p:cxnSp>
        <p:nvCxnSpPr>
          <p:cNvPr id="881" name="Google Shape;881;p75"/>
          <p:cNvCxnSpPr/>
          <p:nvPr/>
        </p:nvCxnSpPr>
        <p:spPr>
          <a:xfrm rot="10800000">
            <a:off x="6039967" y="4393133"/>
            <a:ext cx="2639700" cy="0"/>
          </a:xfrm>
          <a:prstGeom prst="straightConnector1">
            <a:avLst/>
          </a:prstGeom>
          <a:noFill/>
          <a:ln w="9525" cap="flat" cmpd="sng">
            <a:solidFill>
              <a:srgbClr val="CCCCCC"/>
            </a:solidFill>
            <a:prstDash val="solid"/>
            <a:round/>
            <a:headEnd type="none" w="sm" len="sm"/>
            <a:tailEnd type="oval" w="sm" len="sm"/>
          </a:ln>
        </p:spPr>
      </p:cxnSp>
      <p:sp>
        <p:nvSpPr>
          <p:cNvPr id="882" name="Google Shape;882;p75"/>
          <p:cNvSpPr txBox="1"/>
          <p:nvPr/>
        </p:nvSpPr>
        <p:spPr>
          <a:xfrm>
            <a:off x="8782304" y="4343233"/>
            <a:ext cx="2972700" cy="996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CCCCCC"/>
                </a:solidFill>
                <a:latin typeface="Roboto"/>
                <a:ea typeface="Roboto"/>
                <a:cs typeface="Roboto"/>
                <a:sym typeface="Roboto"/>
              </a:rPr>
              <a:t>Vestibulum congue tempus</a:t>
            </a:r>
            <a:endParaRPr sz="1600" b="1">
              <a:solidFill>
                <a:srgbClr val="CCCCCC"/>
              </a:solidFill>
              <a:latin typeface="Roboto"/>
              <a:ea typeface="Roboto"/>
              <a:cs typeface="Roboto"/>
              <a:sym typeface="Roboto"/>
            </a:endParaRPr>
          </a:p>
          <a:p>
            <a:pPr marL="0" lvl="0" indent="0" algn="l" rtl="0">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sz="1100" b="1">
              <a:solidFill>
                <a:srgbClr val="CCCCCC"/>
              </a:solidFill>
              <a:latin typeface="Roboto"/>
              <a:ea typeface="Roboto"/>
              <a:cs typeface="Roboto"/>
              <a:sym typeface="Roboto"/>
            </a:endParaRPr>
          </a:p>
        </p:txBody>
      </p:sp>
      <p:cxnSp>
        <p:nvCxnSpPr>
          <p:cNvPr id="883" name="Google Shape;883;p75"/>
          <p:cNvCxnSpPr/>
          <p:nvPr/>
        </p:nvCxnSpPr>
        <p:spPr>
          <a:xfrm rot="10800000">
            <a:off x="6871433" y="3379550"/>
            <a:ext cx="1915200" cy="0"/>
          </a:xfrm>
          <a:prstGeom prst="straightConnector1">
            <a:avLst/>
          </a:prstGeom>
          <a:noFill/>
          <a:ln w="9525" cap="flat" cmpd="sng">
            <a:solidFill>
              <a:srgbClr val="CCCCCC"/>
            </a:solidFill>
            <a:prstDash val="solid"/>
            <a:round/>
            <a:headEnd type="none" w="sm" len="sm"/>
            <a:tailEnd type="oval" w="sm" len="sm"/>
          </a:ln>
        </p:spPr>
      </p:cxnSp>
      <p:sp>
        <p:nvSpPr>
          <p:cNvPr id="884" name="Google Shape;884;p75"/>
          <p:cNvSpPr txBox="1"/>
          <p:nvPr/>
        </p:nvSpPr>
        <p:spPr>
          <a:xfrm>
            <a:off x="8786635" y="3340457"/>
            <a:ext cx="2836500" cy="996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CCCCCC"/>
                </a:solidFill>
                <a:latin typeface="Roboto"/>
                <a:ea typeface="Roboto"/>
                <a:cs typeface="Roboto"/>
                <a:sym typeface="Roboto"/>
              </a:rPr>
              <a:t>Vestibulum congue tempus</a:t>
            </a:r>
            <a:endParaRPr sz="1600" b="1">
              <a:solidFill>
                <a:srgbClr val="CCCCCC"/>
              </a:solidFill>
              <a:latin typeface="Roboto"/>
              <a:ea typeface="Roboto"/>
              <a:cs typeface="Roboto"/>
              <a:sym typeface="Roboto"/>
            </a:endParaRPr>
          </a:p>
          <a:p>
            <a:pPr marL="0" lvl="0" indent="0" algn="l" rtl="0">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sz="1100" b="1">
              <a:solidFill>
                <a:srgbClr val="CCCCCC"/>
              </a:solidFill>
              <a:latin typeface="Roboto"/>
              <a:ea typeface="Roboto"/>
              <a:cs typeface="Roboto"/>
              <a:sym typeface="Roboto"/>
            </a:endParaRPr>
          </a:p>
        </p:txBody>
      </p:sp>
      <p:cxnSp>
        <p:nvCxnSpPr>
          <p:cNvPr id="885" name="Google Shape;885;p75"/>
          <p:cNvCxnSpPr/>
          <p:nvPr/>
        </p:nvCxnSpPr>
        <p:spPr>
          <a:xfrm rot="10800000">
            <a:off x="3297633" y="3703567"/>
            <a:ext cx="1690800" cy="0"/>
          </a:xfrm>
          <a:prstGeom prst="straightConnector1">
            <a:avLst/>
          </a:prstGeom>
          <a:noFill/>
          <a:ln w="9525" cap="flat" cmpd="sng">
            <a:solidFill>
              <a:srgbClr val="CCCCCC"/>
            </a:solidFill>
            <a:prstDash val="solid"/>
            <a:round/>
            <a:headEnd type="oval" w="sm" len="sm"/>
            <a:tailEnd type="none" w="sm" len="sm"/>
          </a:ln>
        </p:spPr>
      </p:cxnSp>
      <p:sp>
        <p:nvSpPr>
          <p:cNvPr id="886" name="Google Shape;886;p75"/>
          <p:cNvSpPr txBox="1"/>
          <p:nvPr/>
        </p:nvSpPr>
        <p:spPr>
          <a:xfrm>
            <a:off x="471868" y="3639507"/>
            <a:ext cx="2836500" cy="99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rgbClr val="CCCCCC"/>
                </a:solidFill>
                <a:latin typeface="Roboto"/>
                <a:ea typeface="Roboto"/>
                <a:cs typeface="Roboto"/>
                <a:sym typeface="Roboto"/>
              </a:rPr>
              <a:t>Vestibulum congue tempus</a:t>
            </a:r>
            <a:endParaRPr sz="1600" b="1">
              <a:solidFill>
                <a:srgbClr val="CCCCCC"/>
              </a:solidFill>
              <a:latin typeface="Roboto"/>
              <a:ea typeface="Roboto"/>
              <a:cs typeface="Roboto"/>
              <a:sym typeface="Roboto"/>
            </a:endParaRPr>
          </a:p>
          <a:p>
            <a:pPr marL="0" lvl="0" indent="0" algn="r" rtl="0">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sz="1100" b="1">
              <a:solidFill>
                <a:srgbClr val="CCCCCC"/>
              </a:solidFill>
              <a:latin typeface="Roboto"/>
              <a:ea typeface="Roboto"/>
              <a:cs typeface="Roboto"/>
              <a:sym typeface="Roboto"/>
            </a:endParaRPr>
          </a:p>
        </p:txBody>
      </p:sp>
      <p:cxnSp>
        <p:nvCxnSpPr>
          <p:cNvPr id="887" name="Google Shape;887;p75"/>
          <p:cNvCxnSpPr/>
          <p:nvPr/>
        </p:nvCxnSpPr>
        <p:spPr>
          <a:xfrm rot="10800000">
            <a:off x="7111900" y="5410033"/>
            <a:ext cx="1707300" cy="0"/>
          </a:xfrm>
          <a:prstGeom prst="straightConnector1">
            <a:avLst/>
          </a:prstGeom>
          <a:noFill/>
          <a:ln w="9525" cap="flat" cmpd="sng">
            <a:solidFill>
              <a:srgbClr val="082D49"/>
            </a:solidFill>
            <a:prstDash val="solid"/>
            <a:round/>
            <a:headEnd type="none" w="sm" len="sm"/>
            <a:tailEnd type="oval" w="sm" len="sm"/>
          </a:ln>
        </p:spPr>
      </p:cxnSp>
      <p:sp>
        <p:nvSpPr>
          <p:cNvPr id="888" name="Google Shape;888;p75"/>
          <p:cNvSpPr txBox="1"/>
          <p:nvPr/>
        </p:nvSpPr>
        <p:spPr>
          <a:xfrm>
            <a:off x="8782304" y="5346000"/>
            <a:ext cx="2972700" cy="996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2E5E73"/>
                </a:solidFill>
                <a:latin typeface="Roboto"/>
                <a:ea typeface="Roboto"/>
                <a:cs typeface="Roboto"/>
                <a:sym typeface="Roboto"/>
              </a:rPr>
              <a:t>Vestibulum congue tempus</a:t>
            </a:r>
            <a:endParaRPr sz="1600" b="1">
              <a:solidFill>
                <a:srgbClr val="2E5E73"/>
              </a:solidFill>
              <a:latin typeface="Roboto"/>
              <a:ea typeface="Roboto"/>
              <a:cs typeface="Roboto"/>
              <a:sym typeface="Roboto"/>
            </a:endParaRPr>
          </a:p>
          <a:p>
            <a:pPr marL="0" lvl="0" indent="0" algn="l" rtl="0">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sz="1100" b="1">
              <a:solidFill>
                <a:srgbClr val="2E5E73"/>
              </a:solidFill>
              <a:latin typeface="Roboto"/>
              <a:ea typeface="Roboto"/>
              <a:cs typeface="Roboto"/>
              <a:sym typeface="Roboto"/>
            </a:endParaRPr>
          </a:p>
        </p:txBody>
      </p:sp>
      <p:sp>
        <p:nvSpPr>
          <p:cNvPr id="889" name="Google Shape;889;p75"/>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90" name="Google Shape;890;p75"/>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1"/>
        <p:cNvGrpSpPr/>
        <p:nvPr/>
      </p:nvGrpSpPr>
      <p:grpSpPr>
        <a:xfrm>
          <a:off x="0" y="0"/>
          <a:ext cx="0" cy="0"/>
          <a:chOff x="0" y="0"/>
          <a:chExt cx="0" cy="0"/>
        </a:xfrm>
      </p:grpSpPr>
      <p:sp>
        <p:nvSpPr>
          <p:cNvPr id="892" name="Google Shape;892;p76"/>
          <p:cNvSpPr txBox="1">
            <a:spLocks noGrp="1"/>
          </p:cNvSpPr>
          <p:nvPr>
            <p:ph type="body" idx="1"/>
          </p:nvPr>
        </p:nvSpPr>
        <p:spPr>
          <a:xfrm>
            <a:off x="923067" y="1497267"/>
            <a:ext cx="10853100" cy="4594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893" name="Google Shape;893;p76"/>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94" name="Google Shape;894;p76"/>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895"/>
        <p:cNvGrpSpPr/>
        <p:nvPr/>
      </p:nvGrpSpPr>
      <p:grpSpPr>
        <a:xfrm>
          <a:off x="0" y="0"/>
          <a:ext cx="0" cy="0"/>
          <a:chOff x="0" y="0"/>
          <a:chExt cx="0" cy="0"/>
        </a:xfrm>
      </p:grpSpPr>
      <p:sp>
        <p:nvSpPr>
          <p:cNvPr id="896" name="Google Shape;896;p77"/>
          <p:cNvSpPr txBox="1">
            <a:spLocks noGrp="1"/>
          </p:cNvSpPr>
          <p:nvPr>
            <p:ph type="ctrTitle"/>
          </p:nvPr>
        </p:nvSpPr>
        <p:spPr>
          <a:xfrm>
            <a:off x="0" y="992767"/>
            <a:ext cx="12192000" cy="2736900"/>
          </a:xfrm>
          <a:prstGeom prst="rect">
            <a:avLst/>
          </a:prstGeom>
        </p:spPr>
        <p:txBody>
          <a:bodyPr spcFirstLastPara="1" wrap="square" lIns="487675" tIns="121900" rIns="121900" bIns="12190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897" name="Google Shape;897;p77"/>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98" name="Google Shape;898;p7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99"/>
        <p:cNvGrpSpPr/>
        <p:nvPr/>
      </p:nvGrpSpPr>
      <p:grpSpPr>
        <a:xfrm>
          <a:off x="0" y="0"/>
          <a:ext cx="0" cy="0"/>
          <a:chOff x="0" y="0"/>
          <a:chExt cx="0" cy="0"/>
        </a:xfrm>
      </p:grpSpPr>
      <p:sp>
        <p:nvSpPr>
          <p:cNvPr id="900" name="Google Shape;900;p78"/>
          <p:cNvSpPr txBox="1">
            <a:spLocks noGrp="1"/>
          </p:cNvSpPr>
          <p:nvPr>
            <p:ph type="title"/>
          </p:nvPr>
        </p:nvSpPr>
        <p:spPr>
          <a:xfrm>
            <a:off x="415600" y="593367"/>
            <a:ext cx="11360700" cy="7635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01" name="Google Shape;901;p78"/>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902" name="Google Shape;902;p7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slideLayout" Target="../slideLayouts/slideLayout7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0" y="170800"/>
            <a:ext cx="12192000" cy="763500"/>
          </a:xfrm>
          <a:prstGeom prst="rect">
            <a:avLst/>
          </a:prstGeom>
          <a:noFill/>
          <a:ln>
            <a:noFill/>
          </a:ln>
        </p:spPr>
        <p:txBody>
          <a:bodyPr spcFirstLastPara="1" wrap="square" lIns="487675" tIns="121900" rIns="121900" bIns="121900" anchor="t" anchorCtr="0">
            <a:noAutofit/>
          </a:bodyPr>
          <a:lstStyle>
            <a:lvl1pPr lvl="0" rtl="0">
              <a:spcBef>
                <a:spcPts val="0"/>
              </a:spcBef>
              <a:spcAft>
                <a:spcPts val="0"/>
              </a:spcAft>
              <a:buClr>
                <a:srgbClr val="2E5E73"/>
              </a:buClr>
              <a:buSzPts val="3200"/>
              <a:buFont typeface="Roboto"/>
              <a:buNone/>
              <a:defRPr sz="3200" b="1">
                <a:solidFill>
                  <a:srgbClr val="2E5E73"/>
                </a:solidFill>
                <a:latin typeface="Roboto"/>
                <a:ea typeface="Roboto"/>
                <a:cs typeface="Roboto"/>
                <a:sym typeface="Roboto"/>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86" name="Google Shape;86;p13"/>
          <p:cNvSpPr txBox="1">
            <a:spLocks noGrp="1"/>
          </p:cNvSpPr>
          <p:nvPr>
            <p:ph type="body" idx="1"/>
          </p:nvPr>
        </p:nvSpPr>
        <p:spPr>
          <a:xfrm>
            <a:off x="48768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rgbClr val="2E5E73"/>
              </a:buClr>
              <a:buSzPts val="2400"/>
              <a:buFont typeface="Roboto Light"/>
              <a:buChar char="●"/>
              <a:defRPr sz="2400">
                <a:solidFill>
                  <a:srgbClr val="2E5E73"/>
                </a:solidFill>
                <a:latin typeface="Roboto Light"/>
                <a:ea typeface="Roboto Light"/>
                <a:cs typeface="Roboto Light"/>
                <a:sym typeface="Roboto Light"/>
              </a:defRPr>
            </a:lvl1pPr>
            <a:lvl2pPr marL="914400" lvl="1"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2pPr>
            <a:lvl3pPr marL="1371600" lvl="2"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3pPr>
            <a:lvl4pPr marL="1828800" lvl="3"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4pPr>
            <a:lvl5pPr marL="2286000" lvl="4"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5pPr>
            <a:lvl6pPr marL="2743200" lvl="5"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6pPr>
            <a:lvl7pPr marL="3200400" lvl="6"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7pPr>
            <a:lvl8pPr marL="3657600" lvl="7"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8pPr>
            <a:lvl9pPr marL="4114800" lvl="8"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76.xml"/><Relationship Id="rId5" Type="http://schemas.openxmlformats.org/officeDocument/2006/relationships/image" Target="../media/image6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7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7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76.xml"/><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3.xml"/><Relationship Id="rId1" Type="http://schemas.openxmlformats.org/officeDocument/2006/relationships/slideLayout" Target="../slideLayouts/slideLayout76.xml"/><Relationship Id="rId4" Type="http://schemas.openxmlformats.org/officeDocument/2006/relationships/image" Target="../media/image82.jpeg"/></Relationships>
</file>

<file path=ppt/slides/_rels/slide1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4.xml"/><Relationship Id="rId1" Type="http://schemas.openxmlformats.org/officeDocument/2006/relationships/slideLayout" Target="../slideLayouts/slideLayout76.xml"/><Relationship Id="rId4" Type="http://schemas.openxmlformats.org/officeDocument/2006/relationships/image" Target="../media/image84.jpeg"/></Relationships>
</file>

<file path=ppt/slides/_rels/slide19.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5.xml"/><Relationship Id="rId1" Type="http://schemas.openxmlformats.org/officeDocument/2006/relationships/slideLayout" Target="../slideLayouts/slideLayout76.xml"/><Relationship Id="rId4" Type="http://schemas.openxmlformats.org/officeDocument/2006/relationships/image" Target="../media/image86.jpeg"/></Relationships>
</file>

<file path=ppt/slides/_rels/slide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jpeg"/></Relationships>
</file>

<file path=ppt/slides/_rels/slide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6.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6.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6.xml"/><Relationship Id="rId4" Type="http://schemas.openxmlformats.org/officeDocument/2006/relationships/image" Target="../media/image54.jpe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2D49"/>
        </a:solidFill>
        <a:effectLst/>
      </p:bgPr>
    </p:bg>
    <p:spTree>
      <p:nvGrpSpPr>
        <p:cNvPr id="1" name="Shape 906"/>
        <p:cNvGrpSpPr/>
        <p:nvPr/>
      </p:nvGrpSpPr>
      <p:grpSpPr>
        <a:xfrm>
          <a:off x="0" y="0"/>
          <a:ext cx="0" cy="0"/>
          <a:chOff x="0" y="0"/>
          <a:chExt cx="0" cy="0"/>
        </a:xfrm>
      </p:grpSpPr>
      <p:sp>
        <p:nvSpPr>
          <p:cNvPr id="907" name="Google Shape;907;p79"/>
          <p:cNvSpPr txBox="1"/>
          <p:nvPr/>
        </p:nvSpPr>
        <p:spPr>
          <a:xfrm>
            <a:off x="5695332" y="2142333"/>
            <a:ext cx="3158100" cy="79864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2100"/>
              </a:spcAft>
              <a:buNone/>
            </a:pPr>
            <a:r>
              <a:rPr lang="en-US" sz="1600" b="1" dirty="0">
                <a:solidFill>
                  <a:schemeClr val="lt1"/>
                </a:solidFill>
                <a:latin typeface="Roboto"/>
                <a:ea typeface="Roboto"/>
                <a:cs typeface="Roboto"/>
                <a:sym typeface="Roboto"/>
              </a:rPr>
              <a:t>AI Boot Camp </a:t>
            </a:r>
            <a:r>
              <a:rPr lang="en-US" sz="1600" b="1" dirty="0">
                <a:solidFill>
                  <a:srgbClr val="FCB912"/>
                </a:solidFill>
                <a:latin typeface="Roboto"/>
                <a:ea typeface="Roboto"/>
                <a:cs typeface="Roboto"/>
                <a:sym typeface="Roboto"/>
              </a:rPr>
              <a:t>Project 3</a:t>
            </a:r>
            <a:endParaRPr sz="1600" b="1" dirty="0">
              <a:solidFill>
                <a:srgbClr val="FCB912"/>
              </a:solidFill>
              <a:latin typeface="Roboto"/>
              <a:ea typeface="Roboto"/>
              <a:cs typeface="Roboto"/>
              <a:sym typeface="Roboto"/>
            </a:endParaRPr>
          </a:p>
        </p:txBody>
      </p:sp>
      <p:sp>
        <p:nvSpPr>
          <p:cNvPr id="908" name="Google Shape;908;p79"/>
          <p:cNvSpPr txBox="1">
            <a:spLocks noGrp="1"/>
          </p:cNvSpPr>
          <p:nvPr>
            <p:ph type="title"/>
          </p:nvPr>
        </p:nvSpPr>
        <p:spPr>
          <a:xfrm>
            <a:off x="5646277" y="2634725"/>
            <a:ext cx="6283800" cy="1733100"/>
          </a:xfrm>
          <a:prstGeom prst="rect">
            <a:avLst/>
          </a:prstGeom>
        </p:spPr>
        <p:txBody>
          <a:bodyPr spcFirstLastPara="1" wrap="square" lIns="487675" tIns="121900" rIns="121900" bIns="121900" anchor="t" anchorCtr="0">
            <a:noAutofit/>
          </a:bodyPr>
          <a:lstStyle/>
          <a:p>
            <a:pPr marL="0" lvl="0" indent="0" algn="l" rtl="0">
              <a:lnSpc>
                <a:spcPct val="100000"/>
              </a:lnSpc>
              <a:spcBef>
                <a:spcPts val="0"/>
              </a:spcBef>
              <a:spcAft>
                <a:spcPts val="0"/>
              </a:spcAft>
              <a:buSzPts val="1300"/>
              <a:buNone/>
            </a:pPr>
            <a:r>
              <a:rPr lang="en-US" sz="5300" b="0" dirty="0">
                <a:solidFill>
                  <a:schemeClr val="lt1"/>
                </a:solidFill>
                <a:latin typeface="Roboto Medium"/>
                <a:ea typeface="Roboto Medium"/>
                <a:cs typeface="Roboto Medium"/>
                <a:sym typeface="Roboto Medium"/>
              </a:rPr>
              <a:t>MLB Playoff Odds</a:t>
            </a:r>
            <a:endParaRPr sz="5300" b="0" dirty="0">
              <a:solidFill>
                <a:schemeClr val="lt1"/>
              </a:solidFill>
              <a:latin typeface="Roboto Medium"/>
              <a:ea typeface="Roboto Medium"/>
              <a:cs typeface="Roboto Medium"/>
              <a:sym typeface="Roboto Medium"/>
            </a:endParaRPr>
          </a:p>
        </p:txBody>
      </p:sp>
      <p:sp>
        <p:nvSpPr>
          <p:cNvPr id="909" name="Google Shape;909;p79"/>
          <p:cNvSpPr txBox="1"/>
          <p:nvPr/>
        </p:nvSpPr>
        <p:spPr>
          <a:xfrm>
            <a:off x="533973" y="4223275"/>
            <a:ext cx="5216700" cy="1421887"/>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2100"/>
              </a:spcAft>
              <a:buNone/>
            </a:pPr>
            <a:r>
              <a:rPr lang="en-US" sz="1800" dirty="0">
                <a:solidFill>
                  <a:schemeClr val="lt1"/>
                </a:solidFill>
                <a:latin typeface="Roboto Medium"/>
                <a:ea typeface="Roboto Medium"/>
                <a:cs typeface="Roboto Medium"/>
                <a:sym typeface="Roboto Medium"/>
              </a:rPr>
              <a:t>Team Members:</a:t>
            </a:r>
          </a:p>
          <a:p>
            <a:pPr marL="0" lvl="0" indent="0" algn="l" rtl="0">
              <a:lnSpc>
                <a:spcPct val="115000"/>
              </a:lnSpc>
              <a:spcBef>
                <a:spcPts val="0"/>
              </a:spcBef>
              <a:spcAft>
                <a:spcPts val="2100"/>
              </a:spcAft>
              <a:buNone/>
            </a:pPr>
            <a:r>
              <a:rPr lang="en-US" sz="1800" dirty="0">
                <a:solidFill>
                  <a:schemeClr val="lt1"/>
                </a:solidFill>
                <a:latin typeface="Roboto Medium"/>
                <a:ea typeface="Roboto Medium"/>
                <a:cs typeface="Roboto Medium"/>
                <a:sym typeface="Roboto Medium"/>
              </a:rPr>
              <a:t>- Scott, Walter, and Kyle</a:t>
            </a:r>
            <a:endParaRPr sz="1800" dirty="0">
              <a:solidFill>
                <a:schemeClr val="lt1"/>
              </a:solidFill>
              <a:latin typeface="Roboto Medium"/>
              <a:ea typeface="Roboto Medium"/>
              <a:cs typeface="Roboto Medium"/>
              <a:sym typeface="Roboto Medium"/>
            </a:endParaRPr>
          </a:p>
        </p:txBody>
      </p:sp>
      <p:cxnSp>
        <p:nvCxnSpPr>
          <p:cNvPr id="910" name="Google Shape;910;p79"/>
          <p:cNvCxnSpPr/>
          <p:nvPr/>
        </p:nvCxnSpPr>
        <p:spPr>
          <a:xfrm>
            <a:off x="5797000" y="2634733"/>
            <a:ext cx="1291500" cy="0"/>
          </a:xfrm>
          <a:prstGeom prst="straightConnector1">
            <a:avLst/>
          </a:prstGeom>
          <a:noFill/>
          <a:ln w="19050" cap="flat" cmpd="sng">
            <a:solidFill>
              <a:schemeClr val="lt1"/>
            </a:solidFill>
            <a:prstDash val="solid"/>
            <a:round/>
            <a:headEnd type="none" w="med" len="med"/>
            <a:tailEnd type="none" w="med" len="med"/>
          </a:ln>
        </p:spPr>
      </p:cxnSp>
      <p:cxnSp>
        <p:nvCxnSpPr>
          <p:cNvPr id="911" name="Google Shape;911;p79"/>
          <p:cNvCxnSpPr/>
          <p:nvPr/>
        </p:nvCxnSpPr>
        <p:spPr>
          <a:xfrm>
            <a:off x="5810933" y="2634600"/>
            <a:ext cx="72621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1000"/>
                                        <p:tgtEl>
                                          <p:spTgt spid="907"/>
                                        </p:tgtEl>
                                      </p:cBhvr>
                                    </p:animEffect>
                                  </p:childTnLst>
                                </p:cTn>
                              </p:par>
                              <p:par>
                                <p:cTn id="8" presetID="10" presetClass="entr" presetSubtype="0" fill="hold" nodeType="withEffect">
                                  <p:stCondLst>
                                    <p:cond delay="0"/>
                                  </p:stCondLst>
                                  <p:childTnLst>
                                    <p:set>
                                      <p:cBhvr>
                                        <p:cTn id="9" dur="1" fill="hold">
                                          <p:stCondLst>
                                            <p:cond delay="0"/>
                                          </p:stCondLst>
                                        </p:cTn>
                                        <p:tgtEl>
                                          <p:spTgt spid="908"/>
                                        </p:tgtEl>
                                        <p:attrNameLst>
                                          <p:attrName>style.visibility</p:attrName>
                                        </p:attrNameLst>
                                      </p:cBhvr>
                                      <p:to>
                                        <p:strVal val="visible"/>
                                      </p:to>
                                    </p:set>
                                    <p:animEffect transition="in" filter="fade">
                                      <p:cBhvr>
                                        <p:cTn id="10" dur="1000"/>
                                        <p:tgtEl>
                                          <p:spTgt spid="908"/>
                                        </p:tgtEl>
                                      </p:cBhvr>
                                    </p:animEffect>
                                  </p:childTnLst>
                                </p:cTn>
                              </p:par>
                              <p:par>
                                <p:cTn id="11" presetID="10" presetClass="entr" presetSubtype="0" fill="hold" nodeType="withEffect">
                                  <p:stCondLst>
                                    <p:cond delay="0"/>
                                  </p:stCondLst>
                                  <p:childTnLst>
                                    <p:set>
                                      <p:cBhvr>
                                        <p:cTn id="12" dur="1" fill="hold">
                                          <p:stCondLst>
                                            <p:cond delay="0"/>
                                          </p:stCondLst>
                                        </p:cTn>
                                        <p:tgtEl>
                                          <p:spTgt spid="909"/>
                                        </p:tgtEl>
                                        <p:attrNameLst>
                                          <p:attrName>style.visibility</p:attrName>
                                        </p:attrNameLst>
                                      </p:cBhvr>
                                      <p:to>
                                        <p:strVal val="visible"/>
                                      </p:to>
                                    </p:set>
                                    <p:animEffect transition="in" filter="fade">
                                      <p:cBhvr>
                                        <p:cTn id="13" dur="1000"/>
                                        <p:tgtEl>
                                          <p:spTgt spid="909"/>
                                        </p:tgtEl>
                                      </p:cBhvr>
                                    </p:animEffect>
                                  </p:childTnLst>
                                </p:cTn>
                              </p:par>
                              <p:par>
                                <p:cTn id="14" presetID="10" presetClass="entr" presetSubtype="0" fill="hold" nodeType="withEffect">
                                  <p:stCondLst>
                                    <p:cond delay="0"/>
                                  </p:stCondLst>
                                  <p:childTnLst>
                                    <p:set>
                                      <p:cBhvr>
                                        <p:cTn id="15" dur="1" fill="hold">
                                          <p:stCondLst>
                                            <p:cond delay="0"/>
                                          </p:stCondLst>
                                        </p:cTn>
                                        <p:tgtEl>
                                          <p:spTgt spid="910"/>
                                        </p:tgtEl>
                                        <p:attrNameLst>
                                          <p:attrName>style.visibility</p:attrName>
                                        </p:attrNameLst>
                                      </p:cBhvr>
                                      <p:to>
                                        <p:strVal val="visible"/>
                                      </p:to>
                                    </p:set>
                                    <p:animEffect transition="in" filter="fade">
                                      <p:cBhvr>
                                        <p:cTn id="16" dur="1000"/>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8" name="Google Shape;958;p84"/>
          <p:cNvSpPr/>
          <p:nvPr/>
        </p:nvSpPr>
        <p:spPr>
          <a:xfrm>
            <a:off x="425998" y="445800"/>
            <a:ext cx="4191722" cy="902700"/>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4"/>
          <p:cNvSpPr txBox="1"/>
          <p:nvPr/>
        </p:nvSpPr>
        <p:spPr>
          <a:xfrm>
            <a:off x="695370" y="796860"/>
            <a:ext cx="4168500" cy="2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rgbClr val="FFFFFF"/>
                </a:solidFill>
                <a:latin typeface="Roboto Light"/>
                <a:ea typeface="Roboto Light"/>
                <a:cs typeface="Roboto Light"/>
                <a:sym typeface="Roboto Light"/>
              </a:rPr>
              <a:t>Branching Approach</a:t>
            </a:r>
            <a:endParaRPr sz="3000" dirty="0">
              <a:solidFill>
                <a:srgbClr val="FFFFFF"/>
              </a:solidFill>
              <a:latin typeface="Roboto Light"/>
              <a:ea typeface="Roboto Light"/>
              <a:cs typeface="Roboto Light"/>
              <a:sym typeface="Roboto Light"/>
            </a:endParaRPr>
          </a:p>
        </p:txBody>
      </p:sp>
      <p:pic>
        <p:nvPicPr>
          <p:cNvPr id="9218" name="Picture 2" descr="A screenshot of a computer program&#10;&#10;Description automatically generated">
            <a:extLst>
              <a:ext uri="{FF2B5EF4-FFF2-40B4-BE49-F238E27FC236}">
                <a16:creationId xmlns:a16="http://schemas.microsoft.com/office/drawing/2014/main" id="{E60F4577-BFDD-2E58-02B0-687AA89AD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01" y="1768410"/>
            <a:ext cx="5888997" cy="26622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4718FF4-9389-C119-683D-133BA8A6892C}"/>
              </a:ext>
            </a:extLst>
          </p:cNvPr>
          <p:cNvSpPr/>
          <p:nvPr/>
        </p:nvSpPr>
        <p:spPr>
          <a:xfrm>
            <a:off x="5062798" y="760520"/>
            <a:ext cx="6703204" cy="1077218"/>
          </a:xfrm>
          <a:prstGeom prst="rect">
            <a:avLst/>
          </a:prstGeom>
          <a:noFill/>
        </p:spPr>
        <p:txBody>
          <a:bodyPr wrap="square" lIns="91440" tIns="45720" rIns="91440" bIns="45720">
            <a:spAutoFit/>
          </a:bodyPr>
          <a:lstStyle/>
          <a:p>
            <a:pPr algn="ctr"/>
            <a:r>
              <a:rPr lang="en-US" sz="3200" dirty="0">
                <a:ln w="0"/>
                <a:solidFill>
                  <a:schemeClr val="tx1"/>
                </a:solidFill>
                <a:effectLst>
                  <a:outerShdw blurRad="38100" dist="19050" dir="2700000" algn="tl" rotWithShape="0">
                    <a:schemeClr val="dk1">
                      <a:alpha val="40000"/>
                    </a:schemeClr>
                  </a:outerShdw>
                </a:effectLst>
              </a:rPr>
              <a:t>Used sigmoid and </a:t>
            </a:r>
            <a:r>
              <a:rPr lang="en-US" sz="3200" dirty="0" err="1">
                <a:ln w="0"/>
                <a:solidFill>
                  <a:schemeClr val="tx1"/>
                </a:solidFill>
                <a:effectLst>
                  <a:outerShdw blurRad="38100" dist="19050" dir="2700000" algn="tl" rotWithShape="0">
                    <a:schemeClr val="dk1">
                      <a:alpha val="40000"/>
                    </a:schemeClr>
                  </a:outerShdw>
                </a:effectLst>
              </a:rPr>
              <a:t>relu</a:t>
            </a:r>
            <a:r>
              <a:rPr lang="en-US" sz="3200" dirty="0">
                <a:ln w="0"/>
                <a:solidFill>
                  <a:schemeClr val="tx1"/>
                </a:solidFill>
                <a:effectLst>
                  <a:outerShdw blurRad="38100" dist="19050" dir="2700000" algn="tl" rotWithShape="0">
                    <a:schemeClr val="dk1">
                      <a:alpha val="40000"/>
                    </a:schemeClr>
                  </a:outerShdw>
                </a:effectLst>
              </a:rPr>
              <a:t> for layers and </a:t>
            </a:r>
            <a:r>
              <a:rPr lang="en-US" sz="3200" dirty="0" err="1">
                <a:ln w="0"/>
                <a:solidFill>
                  <a:schemeClr val="tx1"/>
                </a:solidFill>
                <a:effectLst>
                  <a:outerShdw blurRad="38100" dist="19050" dir="2700000" algn="tl" rotWithShape="0">
                    <a:schemeClr val="dk1">
                      <a:alpha val="40000"/>
                    </a:schemeClr>
                  </a:outerShdw>
                </a:effectLst>
              </a:rPr>
              <a:t>binary_crossentropy</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DEA24F4F-7E8A-8F52-B965-84EDE9DD858A}"/>
              </a:ext>
            </a:extLst>
          </p:cNvPr>
          <p:cNvPicPr>
            <a:picLocks noChangeAspect="1"/>
          </p:cNvPicPr>
          <p:nvPr/>
        </p:nvPicPr>
        <p:blipFill>
          <a:blip r:embed="rId4"/>
          <a:stretch>
            <a:fillRect/>
          </a:stretch>
        </p:blipFill>
        <p:spPr>
          <a:xfrm>
            <a:off x="425998" y="4833713"/>
            <a:ext cx="11017816" cy="901746"/>
          </a:xfrm>
          <a:prstGeom prst="rect">
            <a:avLst/>
          </a:prstGeom>
        </p:spPr>
      </p:pic>
      <p:pic>
        <p:nvPicPr>
          <p:cNvPr id="6" name="Picture 5">
            <a:extLst>
              <a:ext uri="{FF2B5EF4-FFF2-40B4-BE49-F238E27FC236}">
                <a16:creationId xmlns:a16="http://schemas.microsoft.com/office/drawing/2014/main" id="{2F26E957-3C4C-F86D-F634-FD87B39D29C8}"/>
              </a:ext>
            </a:extLst>
          </p:cNvPr>
          <p:cNvPicPr>
            <a:picLocks noChangeAspect="1"/>
          </p:cNvPicPr>
          <p:nvPr/>
        </p:nvPicPr>
        <p:blipFill>
          <a:blip r:embed="rId5"/>
          <a:stretch>
            <a:fillRect/>
          </a:stretch>
        </p:blipFill>
        <p:spPr>
          <a:xfrm>
            <a:off x="6677748" y="2599061"/>
            <a:ext cx="3811113" cy="7418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453F8-4BEF-C14F-6ED4-970DAA8D161B}"/>
              </a:ext>
            </a:extLst>
          </p:cNvPr>
          <p:cNvSpPr>
            <a:spLocks noGrp="1"/>
          </p:cNvSpPr>
          <p:nvPr>
            <p:ph type="title"/>
          </p:nvPr>
        </p:nvSpPr>
        <p:spPr/>
        <p:txBody>
          <a:bodyPr/>
          <a:lstStyle/>
          <a:p>
            <a:r>
              <a:rPr lang="en-US" dirty="0"/>
              <a:t>Used Columns</a:t>
            </a:r>
          </a:p>
        </p:txBody>
      </p:sp>
      <p:pic>
        <p:nvPicPr>
          <p:cNvPr id="5" name="Picture 4">
            <a:extLst>
              <a:ext uri="{FF2B5EF4-FFF2-40B4-BE49-F238E27FC236}">
                <a16:creationId xmlns:a16="http://schemas.microsoft.com/office/drawing/2014/main" id="{2BD8092E-9211-AFC8-8504-5FDEEBD9C1EA}"/>
              </a:ext>
            </a:extLst>
          </p:cNvPr>
          <p:cNvPicPr>
            <a:picLocks noChangeAspect="1"/>
          </p:cNvPicPr>
          <p:nvPr/>
        </p:nvPicPr>
        <p:blipFill>
          <a:blip r:embed="rId3"/>
          <a:stretch>
            <a:fillRect/>
          </a:stretch>
        </p:blipFill>
        <p:spPr>
          <a:xfrm>
            <a:off x="904776" y="1428410"/>
            <a:ext cx="10049288" cy="4221619"/>
          </a:xfrm>
          <a:prstGeom prst="rect">
            <a:avLst/>
          </a:prstGeom>
        </p:spPr>
      </p:pic>
    </p:spTree>
    <p:extLst>
      <p:ext uri="{BB962C8B-B14F-4D97-AF65-F5344CB8AC3E}">
        <p14:creationId xmlns:p14="http://schemas.microsoft.com/office/powerpoint/2010/main" val="243438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8" name="Google Shape;968;p85"/>
          <p:cNvSpPr/>
          <p:nvPr/>
        </p:nvSpPr>
        <p:spPr>
          <a:xfrm>
            <a:off x="425998" y="445800"/>
            <a:ext cx="5917050" cy="902700"/>
          </a:xfrm>
          <a:prstGeom prst="rect">
            <a:avLst/>
          </a:prstGeom>
          <a:solidFill>
            <a:srgbClr val="005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85"/>
          <p:cNvSpPr txBox="1"/>
          <p:nvPr/>
        </p:nvSpPr>
        <p:spPr>
          <a:xfrm>
            <a:off x="695369" y="796859"/>
            <a:ext cx="5272293" cy="2619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rgbClr val="FFFFFF"/>
                </a:solidFill>
                <a:latin typeface="Roboto Light"/>
                <a:ea typeface="Roboto Light"/>
                <a:cs typeface="Roboto Light"/>
                <a:sym typeface="Roboto Light"/>
              </a:rPr>
              <a:t>Neural Networks - Playoffs</a:t>
            </a:r>
            <a:endParaRPr sz="3000" dirty="0">
              <a:solidFill>
                <a:srgbClr val="FFFFFF"/>
              </a:solidFill>
              <a:latin typeface="Roboto Light"/>
              <a:ea typeface="Roboto Light"/>
              <a:cs typeface="Roboto Light"/>
              <a:sym typeface="Roboto Light"/>
            </a:endParaRPr>
          </a:p>
        </p:txBody>
      </p:sp>
      <p:pic>
        <p:nvPicPr>
          <p:cNvPr id="3" name="Picture 2">
            <a:extLst>
              <a:ext uri="{FF2B5EF4-FFF2-40B4-BE49-F238E27FC236}">
                <a16:creationId xmlns:a16="http://schemas.microsoft.com/office/drawing/2014/main" id="{03A581BC-CF50-B040-7EBA-7AFE34757375}"/>
              </a:ext>
            </a:extLst>
          </p:cNvPr>
          <p:cNvPicPr>
            <a:picLocks noChangeAspect="1"/>
          </p:cNvPicPr>
          <p:nvPr/>
        </p:nvPicPr>
        <p:blipFill>
          <a:blip r:embed="rId3"/>
          <a:stretch>
            <a:fillRect/>
          </a:stretch>
        </p:blipFill>
        <p:spPr>
          <a:xfrm>
            <a:off x="425998" y="1577029"/>
            <a:ext cx="4107501" cy="1859476"/>
          </a:xfrm>
          <a:prstGeom prst="rect">
            <a:avLst/>
          </a:prstGeom>
        </p:spPr>
      </p:pic>
      <p:pic>
        <p:nvPicPr>
          <p:cNvPr id="5" name="Picture 4">
            <a:extLst>
              <a:ext uri="{FF2B5EF4-FFF2-40B4-BE49-F238E27FC236}">
                <a16:creationId xmlns:a16="http://schemas.microsoft.com/office/drawing/2014/main" id="{474E9887-34F6-5095-2BA6-CE0B6D7A5E9D}"/>
              </a:ext>
            </a:extLst>
          </p:cNvPr>
          <p:cNvPicPr>
            <a:picLocks noChangeAspect="1"/>
          </p:cNvPicPr>
          <p:nvPr/>
        </p:nvPicPr>
        <p:blipFill>
          <a:blip r:embed="rId4"/>
          <a:stretch>
            <a:fillRect/>
          </a:stretch>
        </p:blipFill>
        <p:spPr>
          <a:xfrm>
            <a:off x="425998" y="3579085"/>
            <a:ext cx="5867472" cy="636780"/>
          </a:xfrm>
          <a:prstGeom prst="rect">
            <a:avLst/>
          </a:prstGeom>
        </p:spPr>
      </p:pic>
      <p:pic>
        <p:nvPicPr>
          <p:cNvPr id="10242" name="Picture 2">
            <a:extLst>
              <a:ext uri="{FF2B5EF4-FFF2-40B4-BE49-F238E27FC236}">
                <a16:creationId xmlns:a16="http://schemas.microsoft.com/office/drawing/2014/main" id="{AB296702-D291-39D7-7DAC-425F93018F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2769" y="463511"/>
            <a:ext cx="3992280" cy="29654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0245B30-C606-E937-B8B9-45A6550F6B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9088" y="3579085"/>
            <a:ext cx="4157525" cy="3088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D8804A-5F3C-3DA1-EE80-8703D372D417}"/>
              </a:ext>
            </a:extLst>
          </p:cNvPr>
          <p:cNvSpPr txBox="1"/>
          <p:nvPr/>
        </p:nvSpPr>
        <p:spPr>
          <a:xfrm>
            <a:off x="300734" y="4345061"/>
            <a:ext cx="4677544" cy="1231106"/>
          </a:xfrm>
          <a:prstGeom prst="rect">
            <a:avLst/>
          </a:prstGeom>
          <a:noFill/>
        </p:spPr>
        <p:txBody>
          <a:bodyPr wrap="square" rtlCol="0">
            <a:spAutoFit/>
          </a:bodyPr>
          <a:lstStyle/>
          <a:p>
            <a:r>
              <a:rPr lang="en-US" sz="2000" b="0" cap="none" spc="0" dirty="0">
                <a:ln w="0"/>
                <a:solidFill>
                  <a:schemeClr val="tx1"/>
                </a:solidFill>
                <a:effectLst>
                  <a:outerShdw blurRad="38100" dist="19050" dir="2700000" algn="tl" rotWithShape="0">
                    <a:schemeClr val="dk1">
                      <a:alpha val="40000"/>
                    </a:schemeClr>
                  </a:outerShdw>
                </a:effectLst>
              </a:rPr>
              <a:t>Accuracy</a:t>
            </a:r>
            <a:r>
              <a:rPr lang="en-US" sz="2000" dirty="0">
                <a:ln w="0"/>
                <a:solidFill>
                  <a:schemeClr val="tx1"/>
                </a:solidFill>
                <a:effectLst>
                  <a:outerShdw blurRad="38100" dist="19050" dir="2700000" algn="tl" rotWithShape="0">
                    <a:schemeClr val="dk1">
                      <a:alpha val="40000"/>
                    </a:schemeClr>
                  </a:outerShdw>
                </a:effectLst>
              </a:rPr>
              <a:t> is decent, loss amount is interesting…what percent of teams do/don’t make playoffs?</a:t>
            </a:r>
            <a:endParaRPr lang="en-US" sz="2000" b="0" cap="none" spc="0" dirty="0">
              <a:ln w="0"/>
              <a:solidFill>
                <a:schemeClr val="tx1"/>
              </a:solidFill>
              <a:effectLst>
                <a:outerShdw blurRad="38100" dist="19050" dir="2700000" algn="tl" rotWithShape="0">
                  <a:schemeClr val="dk1">
                    <a:alpha val="40000"/>
                  </a:schemeClr>
                </a:outerShdw>
              </a:effectLst>
            </a:endParaRP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8" name="Google Shape;968;p85"/>
          <p:cNvSpPr/>
          <p:nvPr/>
        </p:nvSpPr>
        <p:spPr>
          <a:xfrm>
            <a:off x="425998" y="445800"/>
            <a:ext cx="5917050" cy="902700"/>
          </a:xfrm>
          <a:prstGeom prst="rect">
            <a:avLst/>
          </a:prstGeom>
          <a:solidFill>
            <a:srgbClr val="005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85"/>
          <p:cNvSpPr txBox="1"/>
          <p:nvPr/>
        </p:nvSpPr>
        <p:spPr>
          <a:xfrm>
            <a:off x="695369" y="796859"/>
            <a:ext cx="5272293" cy="2619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rgbClr val="FFFFFF"/>
                </a:solidFill>
                <a:latin typeface="Roboto Light"/>
                <a:ea typeface="Roboto Light"/>
                <a:cs typeface="Roboto Light"/>
                <a:sym typeface="Roboto Light"/>
              </a:rPr>
              <a:t>Neural Networks - Champion</a:t>
            </a:r>
            <a:endParaRPr sz="3000" dirty="0">
              <a:solidFill>
                <a:srgbClr val="FFFFFF"/>
              </a:solidFill>
              <a:latin typeface="Roboto Light"/>
              <a:ea typeface="Roboto Light"/>
              <a:cs typeface="Roboto Light"/>
              <a:sym typeface="Roboto Light"/>
            </a:endParaRPr>
          </a:p>
        </p:txBody>
      </p:sp>
      <p:pic>
        <p:nvPicPr>
          <p:cNvPr id="3" name="Picture 2">
            <a:extLst>
              <a:ext uri="{FF2B5EF4-FFF2-40B4-BE49-F238E27FC236}">
                <a16:creationId xmlns:a16="http://schemas.microsoft.com/office/drawing/2014/main" id="{03A581BC-CF50-B040-7EBA-7AFE34757375}"/>
              </a:ext>
            </a:extLst>
          </p:cNvPr>
          <p:cNvPicPr>
            <a:picLocks noChangeAspect="1"/>
          </p:cNvPicPr>
          <p:nvPr/>
        </p:nvPicPr>
        <p:blipFill>
          <a:blip r:embed="rId3"/>
          <a:stretch>
            <a:fillRect/>
          </a:stretch>
        </p:blipFill>
        <p:spPr>
          <a:xfrm>
            <a:off x="425998" y="1577029"/>
            <a:ext cx="4073279" cy="1843984"/>
          </a:xfrm>
          <a:prstGeom prst="rect">
            <a:avLst/>
          </a:prstGeom>
        </p:spPr>
      </p:pic>
      <p:sp>
        <p:nvSpPr>
          <p:cNvPr id="7" name="TextBox 6">
            <a:extLst>
              <a:ext uri="{FF2B5EF4-FFF2-40B4-BE49-F238E27FC236}">
                <a16:creationId xmlns:a16="http://schemas.microsoft.com/office/drawing/2014/main" id="{1BD8804A-5F3C-3DA1-EE80-8703D372D417}"/>
              </a:ext>
            </a:extLst>
          </p:cNvPr>
          <p:cNvSpPr txBox="1"/>
          <p:nvPr/>
        </p:nvSpPr>
        <p:spPr>
          <a:xfrm>
            <a:off x="300734" y="4345061"/>
            <a:ext cx="4677544" cy="1015663"/>
          </a:xfrm>
          <a:prstGeom prst="rect">
            <a:avLst/>
          </a:prstGeom>
          <a:noFill/>
        </p:spPr>
        <p:txBody>
          <a:bodyPr wrap="square" rtlCol="0">
            <a:spAutoFit/>
          </a:bodyPr>
          <a:lstStyle/>
          <a:p>
            <a:r>
              <a:rPr lang="en-US" sz="2000" b="0" cap="none" spc="0" dirty="0">
                <a:ln w="0"/>
                <a:solidFill>
                  <a:schemeClr val="tx1"/>
                </a:solidFill>
                <a:effectLst>
                  <a:outerShdw blurRad="38100" dist="19050" dir="2700000" algn="tl" rotWithShape="0">
                    <a:schemeClr val="dk1">
                      <a:alpha val="40000"/>
                    </a:schemeClr>
                  </a:outerShdw>
                </a:effectLst>
              </a:rPr>
              <a:t>Accuracy</a:t>
            </a:r>
            <a:r>
              <a:rPr lang="en-US" sz="2000" dirty="0">
                <a:ln w="0"/>
                <a:solidFill>
                  <a:schemeClr val="tx1"/>
                </a:solidFill>
                <a:effectLst>
                  <a:outerShdw blurRad="38100" dist="19050" dir="2700000" algn="tl" rotWithShape="0">
                    <a:schemeClr val="dk1">
                      <a:alpha val="40000"/>
                    </a:schemeClr>
                  </a:outerShdw>
                </a:effectLst>
              </a:rPr>
              <a:t> is very high (1 out of 30?).  Potential for imbalance of data…not a lot of champion winners in out data set.</a:t>
            </a:r>
            <a:endParaRPr lang="en-US" dirty="0"/>
          </a:p>
        </p:txBody>
      </p:sp>
      <p:pic>
        <p:nvPicPr>
          <p:cNvPr id="4" name="Picture 3">
            <a:extLst>
              <a:ext uri="{FF2B5EF4-FFF2-40B4-BE49-F238E27FC236}">
                <a16:creationId xmlns:a16="http://schemas.microsoft.com/office/drawing/2014/main" id="{78622769-5E84-53E5-B97A-0FCEFD3C686D}"/>
              </a:ext>
            </a:extLst>
          </p:cNvPr>
          <p:cNvPicPr>
            <a:picLocks noChangeAspect="1"/>
          </p:cNvPicPr>
          <p:nvPr/>
        </p:nvPicPr>
        <p:blipFill>
          <a:blip r:embed="rId4"/>
          <a:stretch>
            <a:fillRect/>
          </a:stretch>
        </p:blipFill>
        <p:spPr>
          <a:xfrm>
            <a:off x="530027" y="3579085"/>
            <a:ext cx="5770257" cy="607904"/>
          </a:xfrm>
          <a:prstGeom prst="rect">
            <a:avLst/>
          </a:prstGeom>
        </p:spPr>
      </p:pic>
      <p:pic>
        <p:nvPicPr>
          <p:cNvPr id="8" name="Picture 7">
            <a:extLst>
              <a:ext uri="{FF2B5EF4-FFF2-40B4-BE49-F238E27FC236}">
                <a16:creationId xmlns:a16="http://schemas.microsoft.com/office/drawing/2014/main" id="{0F77C722-10B9-4CA2-1D08-41C78AFCF06C}"/>
              </a:ext>
            </a:extLst>
          </p:cNvPr>
          <p:cNvPicPr>
            <a:picLocks noChangeAspect="1"/>
          </p:cNvPicPr>
          <p:nvPr/>
        </p:nvPicPr>
        <p:blipFill>
          <a:blip r:embed="rId5"/>
          <a:stretch>
            <a:fillRect/>
          </a:stretch>
        </p:blipFill>
        <p:spPr>
          <a:xfrm>
            <a:off x="6912404" y="412595"/>
            <a:ext cx="4064209" cy="3016405"/>
          </a:xfrm>
          <a:prstGeom prst="rect">
            <a:avLst/>
          </a:prstGeom>
        </p:spPr>
      </p:pic>
      <p:pic>
        <p:nvPicPr>
          <p:cNvPr id="10" name="Picture 9">
            <a:extLst>
              <a:ext uri="{FF2B5EF4-FFF2-40B4-BE49-F238E27FC236}">
                <a16:creationId xmlns:a16="http://schemas.microsoft.com/office/drawing/2014/main" id="{1B1EE03D-D24A-DD0A-BD92-CC1DA2DB8E1A}"/>
              </a:ext>
            </a:extLst>
          </p:cNvPr>
          <p:cNvPicPr>
            <a:picLocks noChangeAspect="1"/>
          </p:cNvPicPr>
          <p:nvPr/>
        </p:nvPicPr>
        <p:blipFill>
          <a:blip r:embed="rId6"/>
          <a:stretch>
            <a:fillRect/>
          </a:stretch>
        </p:blipFill>
        <p:spPr>
          <a:xfrm>
            <a:off x="6839375" y="3556535"/>
            <a:ext cx="4210266" cy="3029106"/>
          </a:xfrm>
          <a:prstGeom prst="rect">
            <a:avLst/>
          </a:prstGeom>
        </p:spPr>
      </p:pic>
    </p:spTree>
    <p:extLst>
      <p:ext uri="{BB962C8B-B14F-4D97-AF65-F5344CB8AC3E}">
        <p14:creationId xmlns:p14="http://schemas.microsoft.com/office/powerpoint/2010/main" val="2093653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8" name="Google Shape;978;p86"/>
          <p:cNvSpPr/>
          <p:nvPr/>
        </p:nvSpPr>
        <p:spPr>
          <a:xfrm>
            <a:off x="425998" y="445800"/>
            <a:ext cx="4779900" cy="902700"/>
          </a:xfrm>
          <a:prstGeom prst="rect">
            <a:avLst/>
          </a:prstGeom>
          <a:solidFill>
            <a:srgbClr val="007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6"/>
          <p:cNvSpPr txBox="1"/>
          <p:nvPr/>
        </p:nvSpPr>
        <p:spPr>
          <a:xfrm>
            <a:off x="695370" y="796860"/>
            <a:ext cx="4168500" cy="2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rgbClr val="FFFFFF"/>
                </a:solidFill>
                <a:latin typeface="Roboto Light"/>
                <a:ea typeface="Roboto Light"/>
                <a:cs typeface="Roboto Light"/>
                <a:sym typeface="Roboto Light"/>
              </a:rPr>
              <a:t>Other Models</a:t>
            </a:r>
            <a:endParaRPr sz="3000" dirty="0">
              <a:solidFill>
                <a:srgbClr val="FFFFFF"/>
              </a:solidFill>
              <a:latin typeface="Roboto Light"/>
              <a:ea typeface="Roboto Light"/>
              <a:cs typeface="Roboto Light"/>
              <a:sym typeface="Roboto Light"/>
            </a:endParaRPr>
          </a:p>
        </p:txBody>
      </p:sp>
      <p:sp>
        <p:nvSpPr>
          <p:cNvPr id="3" name="Rectangle 2">
            <a:extLst>
              <a:ext uri="{FF2B5EF4-FFF2-40B4-BE49-F238E27FC236}">
                <a16:creationId xmlns:a16="http://schemas.microsoft.com/office/drawing/2014/main" id="{DB63196D-8BE8-79EF-B829-5B25CC079048}"/>
              </a:ext>
            </a:extLst>
          </p:cNvPr>
          <p:cNvSpPr/>
          <p:nvPr/>
        </p:nvSpPr>
        <p:spPr>
          <a:xfrm>
            <a:off x="425998" y="1812714"/>
            <a:ext cx="1412427"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SVC</a:t>
            </a:r>
          </a:p>
        </p:txBody>
      </p:sp>
      <p:pic>
        <p:nvPicPr>
          <p:cNvPr id="5" name="Picture 4">
            <a:extLst>
              <a:ext uri="{FF2B5EF4-FFF2-40B4-BE49-F238E27FC236}">
                <a16:creationId xmlns:a16="http://schemas.microsoft.com/office/drawing/2014/main" id="{41C11B2F-3A3D-B9B0-AA3B-F557470F6485}"/>
              </a:ext>
            </a:extLst>
          </p:cNvPr>
          <p:cNvPicPr>
            <a:picLocks noChangeAspect="1"/>
          </p:cNvPicPr>
          <p:nvPr/>
        </p:nvPicPr>
        <p:blipFill>
          <a:blip r:embed="rId3"/>
          <a:stretch>
            <a:fillRect/>
          </a:stretch>
        </p:blipFill>
        <p:spPr>
          <a:xfrm>
            <a:off x="1983434" y="1871346"/>
            <a:ext cx="2880436" cy="652175"/>
          </a:xfrm>
          <a:prstGeom prst="rect">
            <a:avLst/>
          </a:prstGeom>
        </p:spPr>
      </p:pic>
      <p:sp>
        <p:nvSpPr>
          <p:cNvPr id="6" name="Rectangle 5">
            <a:extLst>
              <a:ext uri="{FF2B5EF4-FFF2-40B4-BE49-F238E27FC236}">
                <a16:creationId xmlns:a16="http://schemas.microsoft.com/office/drawing/2014/main" id="{32794B23-9D1A-58BB-E608-EA337D915832}"/>
              </a:ext>
            </a:extLst>
          </p:cNvPr>
          <p:cNvSpPr/>
          <p:nvPr/>
        </p:nvSpPr>
        <p:spPr>
          <a:xfrm>
            <a:off x="339370" y="2720280"/>
            <a:ext cx="4280757"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Random Forest</a:t>
            </a:r>
          </a:p>
        </p:txBody>
      </p:sp>
      <p:pic>
        <p:nvPicPr>
          <p:cNvPr id="8" name="Picture 7">
            <a:extLst>
              <a:ext uri="{FF2B5EF4-FFF2-40B4-BE49-F238E27FC236}">
                <a16:creationId xmlns:a16="http://schemas.microsoft.com/office/drawing/2014/main" id="{7511A092-B5D9-491B-514C-2EA52C69C6F0}"/>
              </a:ext>
            </a:extLst>
          </p:cNvPr>
          <p:cNvPicPr>
            <a:picLocks noChangeAspect="1"/>
          </p:cNvPicPr>
          <p:nvPr/>
        </p:nvPicPr>
        <p:blipFill>
          <a:blip r:embed="rId4"/>
          <a:stretch>
            <a:fillRect/>
          </a:stretch>
        </p:blipFill>
        <p:spPr>
          <a:xfrm>
            <a:off x="4620127" y="2843156"/>
            <a:ext cx="3158065" cy="585844"/>
          </a:xfrm>
          <a:prstGeom prst="rect">
            <a:avLst/>
          </a:prstGeom>
        </p:spPr>
      </p:pic>
      <p:pic>
        <p:nvPicPr>
          <p:cNvPr id="10" name="Picture 9">
            <a:extLst>
              <a:ext uri="{FF2B5EF4-FFF2-40B4-BE49-F238E27FC236}">
                <a16:creationId xmlns:a16="http://schemas.microsoft.com/office/drawing/2014/main" id="{5FF68534-957A-530F-08DB-B2ED2F697858}"/>
              </a:ext>
            </a:extLst>
          </p:cNvPr>
          <p:cNvPicPr>
            <a:picLocks noChangeAspect="1"/>
          </p:cNvPicPr>
          <p:nvPr/>
        </p:nvPicPr>
        <p:blipFill>
          <a:blip r:embed="rId5"/>
          <a:stretch>
            <a:fillRect/>
          </a:stretch>
        </p:blipFill>
        <p:spPr>
          <a:xfrm>
            <a:off x="6465621" y="409399"/>
            <a:ext cx="4459051" cy="2273939"/>
          </a:xfrm>
          <a:prstGeom prst="rect">
            <a:avLst/>
          </a:prstGeom>
        </p:spPr>
      </p:pic>
      <p:pic>
        <p:nvPicPr>
          <p:cNvPr id="12" name="Picture 11">
            <a:extLst>
              <a:ext uri="{FF2B5EF4-FFF2-40B4-BE49-F238E27FC236}">
                <a16:creationId xmlns:a16="http://schemas.microsoft.com/office/drawing/2014/main" id="{90431664-A93F-D69E-8B9E-86B67146E99C}"/>
              </a:ext>
            </a:extLst>
          </p:cNvPr>
          <p:cNvPicPr>
            <a:picLocks noChangeAspect="1"/>
          </p:cNvPicPr>
          <p:nvPr/>
        </p:nvPicPr>
        <p:blipFill>
          <a:blip r:embed="rId6"/>
          <a:stretch>
            <a:fillRect/>
          </a:stretch>
        </p:blipFill>
        <p:spPr>
          <a:xfrm>
            <a:off x="7599898" y="2782435"/>
            <a:ext cx="4459051" cy="585844"/>
          </a:xfrm>
          <a:prstGeom prst="rect">
            <a:avLst/>
          </a:prstGeom>
        </p:spPr>
      </p:pic>
      <p:pic>
        <p:nvPicPr>
          <p:cNvPr id="14" name="Picture 13">
            <a:extLst>
              <a:ext uri="{FF2B5EF4-FFF2-40B4-BE49-F238E27FC236}">
                <a16:creationId xmlns:a16="http://schemas.microsoft.com/office/drawing/2014/main" id="{B4D79F40-6486-4C86-28A2-662948D32395}"/>
              </a:ext>
            </a:extLst>
          </p:cNvPr>
          <p:cNvPicPr>
            <a:picLocks noChangeAspect="1"/>
          </p:cNvPicPr>
          <p:nvPr/>
        </p:nvPicPr>
        <p:blipFill>
          <a:blip r:embed="rId7"/>
          <a:stretch>
            <a:fillRect/>
          </a:stretch>
        </p:blipFill>
        <p:spPr>
          <a:xfrm>
            <a:off x="6327386" y="3588818"/>
            <a:ext cx="4324572" cy="3168813"/>
          </a:xfrm>
          <a:prstGeom prst="rect">
            <a:avLst/>
          </a:prstGeom>
        </p:spPr>
      </p:pic>
      <p:pic>
        <p:nvPicPr>
          <p:cNvPr id="16" name="Picture 15">
            <a:extLst>
              <a:ext uri="{FF2B5EF4-FFF2-40B4-BE49-F238E27FC236}">
                <a16:creationId xmlns:a16="http://schemas.microsoft.com/office/drawing/2014/main" id="{63702A21-DBE1-FFCC-3E7B-A08E28B68206}"/>
              </a:ext>
            </a:extLst>
          </p:cNvPr>
          <p:cNvPicPr>
            <a:picLocks noChangeAspect="1"/>
          </p:cNvPicPr>
          <p:nvPr/>
        </p:nvPicPr>
        <p:blipFill>
          <a:blip r:embed="rId8"/>
          <a:stretch>
            <a:fillRect/>
          </a:stretch>
        </p:blipFill>
        <p:spPr>
          <a:xfrm>
            <a:off x="1201038" y="3511828"/>
            <a:ext cx="4445228" cy="31243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8" name="Google Shape;978;p86"/>
          <p:cNvSpPr/>
          <p:nvPr/>
        </p:nvSpPr>
        <p:spPr>
          <a:xfrm>
            <a:off x="425998" y="445800"/>
            <a:ext cx="4779900" cy="902700"/>
          </a:xfrm>
          <a:prstGeom prst="rect">
            <a:avLst/>
          </a:prstGeom>
          <a:solidFill>
            <a:srgbClr val="007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6"/>
          <p:cNvSpPr txBox="1"/>
          <p:nvPr/>
        </p:nvSpPr>
        <p:spPr>
          <a:xfrm>
            <a:off x="695370" y="796860"/>
            <a:ext cx="4168500" cy="2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rgbClr val="FFFFFF"/>
                </a:solidFill>
                <a:latin typeface="Roboto Light"/>
                <a:ea typeface="Roboto Light"/>
                <a:cs typeface="Roboto Light"/>
                <a:sym typeface="Roboto Light"/>
              </a:rPr>
              <a:t>Other Models, </a:t>
            </a:r>
            <a:r>
              <a:rPr lang="en-US" sz="3000" dirty="0" err="1">
                <a:solidFill>
                  <a:srgbClr val="FFFFFF"/>
                </a:solidFill>
                <a:latin typeface="Roboto Light"/>
                <a:ea typeface="Roboto Light"/>
                <a:cs typeface="Roboto Light"/>
                <a:sym typeface="Roboto Light"/>
              </a:rPr>
              <a:t>con’t</a:t>
            </a:r>
            <a:endParaRPr sz="3000" dirty="0">
              <a:solidFill>
                <a:srgbClr val="FFFFFF"/>
              </a:solidFill>
              <a:latin typeface="Roboto Light"/>
              <a:ea typeface="Roboto Light"/>
              <a:cs typeface="Roboto Light"/>
              <a:sym typeface="Roboto Light"/>
            </a:endParaRPr>
          </a:p>
        </p:txBody>
      </p:sp>
      <p:sp>
        <p:nvSpPr>
          <p:cNvPr id="3" name="Rectangle 2">
            <a:extLst>
              <a:ext uri="{FF2B5EF4-FFF2-40B4-BE49-F238E27FC236}">
                <a16:creationId xmlns:a16="http://schemas.microsoft.com/office/drawing/2014/main" id="{DB63196D-8BE8-79EF-B829-5B25CC079048}"/>
              </a:ext>
            </a:extLst>
          </p:cNvPr>
          <p:cNvSpPr/>
          <p:nvPr/>
        </p:nvSpPr>
        <p:spPr>
          <a:xfrm>
            <a:off x="425998" y="1812714"/>
            <a:ext cx="1412427" cy="769441"/>
          </a:xfrm>
          <a:prstGeom prst="rect">
            <a:avLst/>
          </a:prstGeom>
          <a:noFill/>
        </p:spPr>
        <p:txBody>
          <a:bodyPr wrap="square" lIns="91440" tIns="45720" rIns="91440" bIns="45720">
            <a:spAutoFit/>
          </a:bodyPr>
          <a:lstStyle/>
          <a:p>
            <a:pPr algn="ctr"/>
            <a:r>
              <a:rPr lang="en-US" sz="4400" dirty="0">
                <a:ln w="0"/>
                <a:solidFill>
                  <a:schemeClr val="tx1"/>
                </a:solidFill>
                <a:effectLst>
                  <a:outerShdw blurRad="38100" dist="19050" dir="2700000" algn="tl" rotWithShape="0">
                    <a:schemeClr val="dk1">
                      <a:alpha val="40000"/>
                    </a:schemeClr>
                  </a:outerShdw>
                </a:effectLst>
              </a:rPr>
              <a:t>PCA</a:t>
            </a:r>
            <a:endParaRPr lang="en-US" sz="4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3ACCE9EB-3B83-FAE7-62CA-1AD68DB60756}"/>
              </a:ext>
            </a:extLst>
          </p:cNvPr>
          <p:cNvPicPr>
            <a:picLocks noChangeAspect="1"/>
          </p:cNvPicPr>
          <p:nvPr/>
        </p:nvPicPr>
        <p:blipFill>
          <a:blip r:embed="rId3"/>
          <a:stretch>
            <a:fillRect/>
          </a:stretch>
        </p:blipFill>
        <p:spPr>
          <a:xfrm>
            <a:off x="6096000" y="3225393"/>
            <a:ext cx="4178515" cy="3111660"/>
          </a:xfrm>
          <a:prstGeom prst="rect">
            <a:avLst/>
          </a:prstGeom>
        </p:spPr>
      </p:pic>
      <p:pic>
        <p:nvPicPr>
          <p:cNvPr id="9" name="Picture 8">
            <a:extLst>
              <a:ext uri="{FF2B5EF4-FFF2-40B4-BE49-F238E27FC236}">
                <a16:creationId xmlns:a16="http://schemas.microsoft.com/office/drawing/2014/main" id="{4646351F-0A14-543E-AE7C-8FDDCC1AFCA6}"/>
              </a:ext>
            </a:extLst>
          </p:cNvPr>
          <p:cNvPicPr>
            <a:picLocks noChangeAspect="1"/>
          </p:cNvPicPr>
          <p:nvPr/>
        </p:nvPicPr>
        <p:blipFill>
          <a:blip r:embed="rId4"/>
          <a:stretch>
            <a:fillRect/>
          </a:stretch>
        </p:blipFill>
        <p:spPr>
          <a:xfrm>
            <a:off x="1178968" y="3168991"/>
            <a:ext cx="4216617" cy="3187864"/>
          </a:xfrm>
          <a:prstGeom prst="rect">
            <a:avLst/>
          </a:prstGeom>
        </p:spPr>
      </p:pic>
      <p:pic>
        <p:nvPicPr>
          <p:cNvPr id="13" name="Picture 12">
            <a:extLst>
              <a:ext uri="{FF2B5EF4-FFF2-40B4-BE49-F238E27FC236}">
                <a16:creationId xmlns:a16="http://schemas.microsoft.com/office/drawing/2014/main" id="{4906A621-1C17-0F1E-95B7-D88C274C6AD6}"/>
              </a:ext>
            </a:extLst>
          </p:cNvPr>
          <p:cNvPicPr>
            <a:picLocks noChangeAspect="1"/>
          </p:cNvPicPr>
          <p:nvPr/>
        </p:nvPicPr>
        <p:blipFill>
          <a:blip r:embed="rId5"/>
          <a:stretch>
            <a:fillRect/>
          </a:stretch>
        </p:blipFill>
        <p:spPr>
          <a:xfrm>
            <a:off x="2175578" y="2045011"/>
            <a:ext cx="2395112" cy="440891"/>
          </a:xfrm>
          <a:prstGeom prst="rect">
            <a:avLst/>
          </a:prstGeom>
        </p:spPr>
      </p:pic>
    </p:spTree>
    <p:extLst>
      <p:ext uri="{BB962C8B-B14F-4D97-AF65-F5344CB8AC3E}">
        <p14:creationId xmlns:p14="http://schemas.microsoft.com/office/powerpoint/2010/main" val="565114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C173-19F2-4E31-08BD-D8C2706C5CAD}"/>
              </a:ext>
            </a:extLst>
          </p:cNvPr>
          <p:cNvSpPr>
            <a:spLocks noGrp="1"/>
          </p:cNvSpPr>
          <p:nvPr>
            <p:ph type="title"/>
          </p:nvPr>
        </p:nvSpPr>
        <p:spPr/>
        <p:txBody>
          <a:bodyPr/>
          <a:lstStyle/>
          <a:p>
            <a:r>
              <a:rPr lang="en-US" dirty="0"/>
              <a:t>VADER – Sentiment Analysis Demo</a:t>
            </a:r>
          </a:p>
        </p:txBody>
      </p:sp>
      <p:pic>
        <p:nvPicPr>
          <p:cNvPr id="5" name="Picture 4">
            <a:extLst>
              <a:ext uri="{FF2B5EF4-FFF2-40B4-BE49-F238E27FC236}">
                <a16:creationId xmlns:a16="http://schemas.microsoft.com/office/drawing/2014/main" id="{16158D60-1A0E-75F5-3EAE-7CD02403D324}"/>
              </a:ext>
            </a:extLst>
          </p:cNvPr>
          <p:cNvPicPr>
            <a:picLocks noChangeAspect="1"/>
          </p:cNvPicPr>
          <p:nvPr/>
        </p:nvPicPr>
        <p:blipFill>
          <a:blip r:embed="rId2"/>
          <a:stretch>
            <a:fillRect/>
          </a:stretch>
        </p:blipFill>
        <p:spPr>
          <a:xfrm>
            <a:off x="748221" y="1467612"/>
            <a:ext cx="6864703" cy="2863997"/>
          </a:xfrm>
          <a:prstGeom prst="rect">
            <a:avLst/>
          </a:prstGeom>
        </p:spPr>
      </p:pic>
      <p:sp>
        <p:nvSpPr>
          <p:cNvPr id="6" name="TextBox 5">
            <a:extLst>
              <a:ext uri="{FF2B5EF4-FFF2-40B4-BE49-F238E27FC236}">
                <a16:creationId xmlns:a16="http://schemas.microsoft.com/office/drawing/2014/main" id="{402C13EC-2A08-B4FD-E70F-C576B2030F12}"/>
              </a:ext>
            </a:extLst>
          </p:cNvPr>
          <p:cNvSpPr txBox="1"/>
          <p:nvPr/>
        </p:nvSpPr>
        <p:spPr>
          <a:xfrm>
            <a:off x="507589" y="4442354"/>
            <a:ext cx="11028079" cy="2462213"/>
          </a:xfrm>
          <a:prstGeom prst="rect">
            <a:avLst/>
          </a:prstGeom>
          <a:noFill/>
        </p:spPr>
        <p:txBody>
          <a:bodyPr wrap="square" rtlCol="0">
            <a:spAutoFit/>
          </a:bodyPr>
          <a:lstStyle/>
          <a:p>
            <a:pPr algn="l"/>
            <a:r>
              <a:rPr lang="en-US" dirty="0">
                <a:solidFill>
                  <a:srgbClr val="082D49"/>
                </a:solidFill>
                <a:latin typeface="Roboto"/>
                <a:ea typeface="Roboto"/>
                <a:cs typeface="Roboto"/>
              </a:rPr>
              <a:t>Sentiment analysis on text to predict a champion (from thetoptens.com/baseball-favorite-major-league-team):</a:t>
            </a:r>
            <a:br>
              <a:rPr lang="en-US" dirty="0">
                <a:solidFill>
                  <a:srgbClr val="082D49"/>
                </a:solidFill>
                <a:latin typeface="Roboto"/>
                <a:ea typeface="Roboto"/>
                <a:cs typeface="Roboto"/>
              </a:rPr>
            </a:br>
            <a:endParaRPr lang="en-US" dirty="0">
              <a:solidFill>
                <a:srgbClr val="082D49"/>
              </a:solidFill>
              <a:latin typeface="Roboto"/>
              <a:ea typeface="Roboto"/>
              <a:cs typeface="Roboto"/>
            </a:endParaRPr>
          </a:p>
          <a:p>
            <a:pPr algn="l">
              <a:buFont typeface="Arial" panose="020B0604020202020204" pitchFamily="34" charset="0"/>
              <a:buChar char="•"/>
            </a:pPr>
            <a:r>
              <a:rPr lang="en-US" dirty="0">
                <a:solidFill>
                  <a:srgbClr val="082D49"/>
                </a:solidFill>
                <a:latin typeface="Roboto"/>
                <a:ea typeface="Roboto"/>
                <a:cs typeface="Roboto"/>
              </a:rPr>
              <a:t>neg (negative): 0.219 - This indicates the proportion of negative sentiment in the text.</a:t>
            </a:r>
          </a:p>
          <a:p>
            <a:pPr algn="l">
              <a:buFont typeface="Arial" panose="020B0604020202020204" pitchFamily="34" charset="0"/>
              <a:buChar char="•"/>
            </a:pPr>
            <a:r>
              <a:rPr lang="en-US" dirty="0">
                <a:solidFill>
                  <a:srgbClr val="082D49"/>
                </a:solidFill>
                <a:latin typeface="Roboto"/>
                <a:ea typeface="Roboto"/>
                <a:cs typeface="Roboto"/>
              </a:rPr>
              <a:t>neu (neutral): 0.52 - This indicates the proportion of neutral sentiment in the text.</a:t>
            </a:r>
          </a:p>
          <a:p>
            <a:pPr algn="l">
              <a:buFont typeface="Arial" panose="020B0604020202020204" pitchFamily="34" charset="0"/>
              <a:buChar char="•"/>
            </a:pPr>
            <a:r>
              <a:rPr lang="en-US" dirty="0">
                <a:solidFill>
                  <a:srgbClr val="082D49"/>
                </a:solidFill>
                <a:latin typeface="Roboto"/>
                <a:ea typeface="Roboto"/>
                <a:cs typeface="Roboto"/>
              </a:rPr>
              <a:t>pos (positive): 0.26 - This indicates the proportion of positive sentiment in the text.</a:t>
            </a:r>
          </a:p>
          <a:p>
            <a:pPr algn="l">
              <a:buFont typeface="Arial" panose="020B0604020202020204" pitchFamily="34" charset="0"/>
              <a:buChar char="•"/>
            </a:pPr>
            <a:r>
              <a:rPr lang="en-US" dirty="0">
                <a:solidFill>
                  <a:srgbClr val="082D49"/>
                </a:solidFill>
                <a:latin typeface="Roboto"/>
                <a:ea typeface="Roboto"/>
                <a:cs typeface="Roboto"/>
              </a:rPr>
              <a:t>compound: 0.2732 - This is a normalized, weighted composite score of the sentiment that ranges from -1 (very negative) to +1 (very positive).</a:t>
            </a:r>
          </a:p>
          <a:p>
            <a:pPr algn="l"/>
            <a:endParaRPr lang="en-US" dirty="0">
              <a:solidFill>
                <a:srgbClr val="082D49"/>
              </a:solidFill>
              <a:latin typeface="Roboto"/>
              <a:ea typeface="Roboto"/>
              <a:cs typeface="Roboto"/>
            </a:endParaRPr>
          </a:p>
          <a:p>
            <a:pPr algn="l"/>
            <a:r>
              <a:rPr lang="en-US" dirty="0">
                <a:solidFill>
                  <a:srgbClr val="082D49"/>
                </a:solidFill>
                <a:latin typeface="Roboto"/>
                <a:ea typeface="Roboto"/>
                <a:cs typeface="Roboto"/>
              </a:rPr>
              <a:t>In this case, the sentiment analysis suggests that the text about the Boston Red Sox is mostly neutral with some positive and negative sentiments, and the overall sentiment is mildly positive (as indicated by the compound score of 0.2732).</a:t>
            </a:r>
          </a:p>
          <a:p>
            <a:endParaRPr lang="en-US" dirty="0"/>
          </a:p>
        </p:txBody>
      </p:sp>
      <p:pic>
        <p:nvPicPr>
          <p:cNvPr id="11266" name="Picture 2" descr="Darth Vader | StarWars.com">
            <a:extLst>
              <a:ext uri="{FF2B5EF4-FFF2-40B4-BE49-F238E27FC236}">
                <a16:creationId xmlns:a16="http://schemas.microsoft.com/office/drawing/2014/main" id="{878EB97C-9B7C-2550-FD9A-EC6ADEC49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2924" y="707892"/>
            <a:ext cx="3787022" cy="283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821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7"/>
          <p:cNvSpPr/>
          <p:nvPr/>
        </p:nvSpPr>
        <p:spPr>
          <a:xfrm>
            <a:off x="3339700" y="1079800"/>
            <a:ext cx="8429700" cy="2160471"/>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8" name="Google Shape;988;p87"/>
          <p:cNvSpPr/>
          <p:nvPr/>
        </p:nvSpPr>
        <p:spPr>
          <a:xfrm>
            <a:off x="426002" y="445800"/>
            <a:ext cx="2761800" cy="2761800"/>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7"/>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Summary</a:t>
            </a:r>
            <a:endParaRPr sz="3000">
              <a:solidFill>
                <a:srgbClr val="FFFFFF"/>
              </a:solidFill>
              <a:latin typeface="Roboto Light"/>
              <a:ea typeface="Roboto Light"/>
              <a:cs typeface="Roboto Light"/>
              <a:sym typeface="Roboto Light"/>
            </a:endParaRPr>
          </a:p>
        </p:txBody>
      </p:sp>
      <p:sp>
        <p:nvSpPr>
          <p:cNvPr id="990" name="Google Shape;990;p87"/>
          <p:cNvSpPr txBox="1"/>
          <p:nvPr/>
        </p:nvSpPr>
        <p:spPr>
          <a:xfrm>
            <a:off x="3339700" y="44580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400" b="1">
              <a:solidFill>
                <a:srgbClr val="082D49"/>
              </a:solidFill>
              <a:latin typeface="Roboto"/>
              <a:ea typeface="Roboto"/>
              <a:cs typeface="Roboto"/>
              <a:sym typeface="Roboto"/>
            </a:endParaRPr>
          </a:p>
        </p:txBody>
      </p:sp>
      <p:sp>
        <p:nvSpPr>
          <p:cNvPr id="991" name="Google Shape;991;p87"/>
          <p:cNvSpPr txBox="1"/>
          <p:nvPr/>
        </p:nvSpPr>
        <p:spPr>
          <a:xfrm>
            <a:off x="3402498" y="1257707"/>
            <a:ext cx="8518800" cy="1777379"/>
          </a:xfrm>
          <a:prstGeom prst="rect">
            <a:avLst/>
          </a:prstGeom>
          <a:noFill/>
          <a:ln>
            <a:noFill/>
          </a:ln>
        </p:spPr>
        <p:txBody>
          <a:bodyPr spcFirstLastPara="1" wrap="square" lIns="91425" tIns="91425" rIns="91425" bIns="91425" anchor="t" anchorCtr="0">
            <a:spAutoFit/>
          </a:bodyPr>
          <a:lstStyle/>
          <a:p>
            <a:pPr marL="320040" lvl="0" indent="-180340" algn="l" rtl="0">
              <a:lnSpc>
                <a:spcPct val="115000"/>
              </a:lnSpc>
              <a:spcBef>
                <a:spcPts val="0"/>
              </a:spcBef>
              <a:spcAft>
                <a:spcPts val="0"/>
              </a:spcAft>
              <a:buClr>
                <a:srgbClr val="005E77"/>
              </a:buClr>
              <a:buSzPts val="1400"/>
              <a:buFont typeface="Roboto"/>
              <a:buChar char="●"/>
            </a:pPr>
            <a:r>
              <a:rPr lang="en-US" sz="1800" dirty="0">
                <a:solidFill>
                  <a:srgbClr val="082D49"/>
                </a:solidFill>
                <a:latin typeface="Roboto"/>
                <a:ea typeface="Roboto"/>
                <a:cs typeface="Roboto"/>
                <a:sym typeface="Roboto"/>
              </a:rPr>
              <a:t>Overall, accuracy and performance of models was good – Branching had highest performance, Random Forest Testing was suspiciously high</a:t>
            </a:r>
          </a:p>
          <a:p>
            <a:pPr marL="320040" lvl="0" indent="-180340" algn="l" rtl="0">
              <a:lnSpc>
                <a:spcPct val="115000"/>
              </a:lnSpc>
              <a:spcBef>
                <a:spcPts val="0"/>
              </a:spcBef>
              <a:spcAft>
                <a:spcPts val="0"/>
              </a:spcAft>
              <a:buClr>
                <a:srgbClr val="005E77"/>
              </a:buClr>
              <a:buSzPts val="1400"/>
              <a:buFont typeface="Roboto"/>
              <a:buChar char="●"/>
            </a:pPr>
            <a:r>
              <a:rPr lang="en-US" sz="1800" dirty="0">
                <a:solidFill>
                  <a:srgbClr val="082D49"/>
                </a:solidFill>
                <a:latin typeface="Roboto"/>
                <a:ea typeface="Roboto"/>
                <a:cs typeface="Roboto"/>
                <a:sym typeface="Roboto"/>
              </a:rPr>
              <a:t>We were able to determine that some statistics were more pertinent to predict potential playoff hopes</a:t>
            </a:r>
          </a:p>
          <a:p>
            <a:pPr marL="320040" lvl="0" indent="-180340" algn="l" rtl="0">
              <a:lnSpc>
                <a:spcPct val="115000"/>
              </a:lnSpc>
              <a:spcBef>
                <a:spcPts val="0"/>
              </a:spcBef>
              <a:spcAft>
                <a:spcPts val="0"/>
              </a:spcAft>
              <a:buClr>
                <a:srgbClr val="005E77"/>
              </a:buClr>
              <a:buSzPts val="1400"/>
              <a:buFont typeface="Roboto"/>
              <a:buChar char="●"/>
            </a:pPr>
            <a:r>
              <a:rPr lang="en-US" sz="1800" dirty="0">
                <a:solidFill>
                  <a:srgbClr val="082D49"/>
                </a:solidFill>
                <a:latin typeface="Roboto"/>
                <a:ea typeface="Roboto"/>
                <a:cs typeface="Roboto"/>
                <a:sym typeface="Roboto"/>
              </a:rPr>
              <a:t>Successfully evaluated text to present a sentiment analysis</a:t>
            </a:r>
          </a:p>
        </p:txBody>
      </p:sp>
      <p:pic>
        <p:nvPicPr>
          <p:cNvPr id="13314" name="Picture 2" descr="180+ Roller Derby Stock Illustrations ...">
            <a:extLst>
              <a:ext uri="{FF2B5EF4-FFF2-40B4-BE49-F238E27FC236}">
                <a16:creationId xmlns:a16="http://schemas.microsoft.com/office/drawing/2014/main" id="{C91ED94B-0F24-01F0-6CDC-9D4FBAAF2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04" y="3893842"/>
            <a:ext cx="2842150" cy="199374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List of World Series winners | Reuters">
            <a:extLst>
              <a:ext uri="{FF2B5EF4-FFF2-40B4-BE49-F238E27FC236}">
                <a16:creationId xmlns:a16="http://schemas.microsoft.com/office/drawing/2014/main" id="{5BADF1E9-575E-0B20-1FAD-36E8F6D4D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1335" y="3329793"/>
            <a:ext cx="5140931" cy="3121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88"/>
          <p:cNvSpPr/>
          <p:nvPr/>
        </p:nvSpPr>
        <p:spPr>
          <a:xfrm>
            <a:off x="3339700" y="1079800"/>
            <a:ext cx="8429700" cy="21278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88"/>
          <p:cNvSpPr/>
          <p:nvPr/>
        </p:nvSpPr>
        <p:spPr>
          <a:xfrm>
            <a:off x="426002" y="445800"/>
            <a:ext cx="2761800" cy="276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8"/>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082D49"/>
                </a:solidFill>
                <a:latin typeface="Roboto Light"/>
                <a:ea typeface="Roboto Light"/>
                <a:cs typeface="Roboto Light"/>
                <a:sym typeface="Roboto Light"/>
              </a:rPr>
              <a:t>Problems Encountered</a:t>
            </a:r>
            <a:endParaRPr sz="3000">
              <a:solidFill>
                <a:srgbClr val="082D49"/>
              </a:solidFill>
              <a:latin typeface="Roboto Light"/>
              <a:ea typeface="Roboto Light"/>
              <a:cs typeface="Roboto Light"/>
              <a:sym typeface="Roboto Light"/>
            </a:endParaRPr>
          </a:p>
        </p:txBody>
      </p:sp>
      <p:sp>
        <p:nvSpPr>
          <p:cNvPr id="1001" name="Google Shape;1001;p88"/>
          <p:cNvSpPr txBox="1"/>
          <p:nvPr/>
        </p:nvSpPr>
        <p:spPr>
          <a:xfrm>
            <a:off x="3339700" y="44580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400" b="1">
              <a:solidFill>
                <a:srgbClr val="082D49"/>
              </a:solidFill>
              <a:latin typeface="Roboto"/>
              <a:ea typeface="Roboto"/>
              <a:cs typeface="Roboto"/>
              <a:sym typeface="Roboto"/>
            </a:endParaRPr>
          </a:p>
        </p:txBody>
      </p:sp>
      <p:sp>
        <p:nvSpPr>
          <p:cNvPr id="1002" name="Google Shape;1002;p88"/>
          <p:cNvSpPr txBox="1"/>
          <p:nvPr/>
        </p:nvSpPr>
        <p:spPr>
          <a:xfrm>
            <a:off x="3339700" y="1141400"/>
            <a:ext cx="8518800" cy="1929729"/>
          </a:xfrm>
          <a:prstGeom prst="rect">
            <a:avLst/>
          </a:prstGeom>
          <a:noFill/>
          <a:ln>
            <a:noFill/>
          </a:ln>
        </p:spPr>
        <p:txBody>
          <a:bodyPr spcFirstLastPara="1" wrap="square" lIns="91425" tIns="91425" rIns="91425" bIns="91425" anchor="t" anchorCtr="0">
            <a:spAutoFit/>
          </a:bodyPr>
          <a:lstStyle/>
          <a:p>
            <a:pPr marL="285750" lvl="0" indent="-285750" algn="l" rtl="0">
              <a:lnSpc>
                <a:spcPct val="90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Overfitting</a:t>
            </a:r>
          </a:p>
          <a:p>
            <a:pPr marL="285750" lvl="0" indent="-285750" algn="l" rtl="0">
              <a:lnSpc>
                <a:spcPct val="90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Imbalance on championship data </a:t>
            </a:r>
          </a:p>
          <a:p>
            <a:pPr marL="285750" lvl="0" indent="-285750" algn="l" rtl="0">
              <a:lnSpc>
                <a:spcPct val="90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Decent amount of lost data, despite decent model performance</a:t>
            </a:r>
          </a:p>
          <a:p>
            <a:pPr marL="285750" lvl="0" indent="-285750" algn="l" rtl="0">
              <a:lnSpc>
                <a:spcPct val="90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Could have gone further back in history to have a larger dataset </a:t>
            </a:r>
          </a:p>
          <a:p>
            <a:pPr marL="285750" lvl="0" indent="-285750" algn="l" rtl="0">
              <a:lnSpc>
                <a:spcPct val="90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Available datasets for problems were not readily available</a:t>
            </a:r>
          </a:p>
          <a:p>
            <a:pPr marL="285750" lvl="0" indent="-285750" algn="l" rtl="0">
              <a:lnSpc>
                <a:spcPct val="90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Sentiment analysis had some issues and was not leveraged in building the models</a:t>
            </a:r>
            <a:endParaRPr sz="1800" dirty="0">
              <a:solidFill>
                <a:srgbClr val="082D49"/>
              </a:solidFill>
              <a:latin typeface="Roboto"/>
              <a:ea typeface="Roboto"/>
              <a:cs typeface="Roboto"/>
              <a:sym typeface="Roboto"/>
            </a:endParaRPr>
          </a:p>
        </p:txBody>
      </p:sp>
      <p:pic>
        <p:nvPicPr>
          <p:cNvPr id="14338" name="Picture 2" descr="MLB Power Rankings: The 25 Best MLB Manager Ejections of All-Time (with  Video) | News, Scores, Highlights, Stats, and Rumors | Bleacher Report">
            <a:extLst>
              <a:ext uri="{FF2B5EF4-FFF2-40B4-BE49-F238E27FC236}">
                <a16:creationId xmlns:a16="http://schemas.microsoft.com/office/drawing/2014/main" id="{C81367A3-5084-D903-9EFC-F2B7624A8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23" y="3542849"/>
            <a:ext cx="33337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The video of Terry Collins arguing with an umpire is perfect, but ... -  SBNation.com">
            <a:extLst>
              <a:ext uri="{FF2B5EF4-FFF2-40B4-BE49-F238E27FC236}">
                <a16:creationId xmlns:a16="http://schemas.microsoft.com/office/drawing/2014/main" id="{00D3F3CE-7EAC-640B-0D5D-4E475CA008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5623" y="3324400"/>
            <a:ext cx="5900255" cy="308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89"/>
          <p:cNvSpPr/>
          <p:nvPr/>
        </p:nvSpPr>
        <p:spPr>
          <a:xfrm>
            <a:off x="3339700" y="1079800"/>
            <a:ext cx="8429700" cy="53586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9" name="Google Shape;1009;p89"/>
          <p:cNvSpPr/>
          <p:nvPr/>
        </p:nvSpPr>
        <p:spPr>
          <a:xfrm>
            <a:off x="426002" y="445800"/>
            <a:ext cx="2761800" cy="2761800"/>
          </a:xfrm>
          <a:prstGeom prst="rect">
            <a:avLst/>
          </a:prstGeom>
          <a:solidFill>
            <a:srgbClr val="AAD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9"/>
          <p:cNvSpPr txBox="1"/>
          <p:nvPr/>
        </p:nvSpPr>
        <p:spPr>
          <a:xfrm>
            <a:off x="581650" y="1520000"/>
            <a:ext cx="28473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rgbClr val="082D49"/>
                </a:solidFill>
                <a:latin typeface="Roboto Light"/>
                <a:ea typeface="Roboto Light"/>
                <a:cs typeface="Roboto Light"/>
                <a:sym typeface="Roboto Light"/>
              </a:rPr>
              <a:t>Future Considerations</a:t>
            </a:r>
            <a:endParaRPr sz="2800">
              <a:solidFill>
                <a:srgbClr val="082D49"/>
              </a:solidFill>
              <a:latin typeface="Roboto Light"/>
              <a:ea typeface="Roboto Light"/>
              <a:cs typeface="Roboto Light"/>
              <a:sym typeface="Roboto Light"/>
            </a:endParaRPr>
          </a:p>
        </p:txBody>
      </p:sp>
      <p:sp>
        <p:nvSpPr>
          <p:cNvPr id="1011" name="Google Shape;1011;p89"/>
          <p:cNvSpPr txBox="1"/>
          <p:nvPr/>
        </p:nvSpPr>
        <p:spPr>
          <a:xfrm>
            <a:off x="3339700" y="44580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400" b="1">
              <a:solidFill>
                <a:srgbClr val="082D49"/>
              </a:solidFill>
              <a:latin typeface="Roboto"/>
              <a:ea typeface="Roboto"/>
              <a:cs typeface="Roboto"/>
              <a:sym typeface="Roboto"/>
            </a:endParaRPr>
          </a:p>
        </p:txBody>
      </p:sp>
      <p:sp>
        <p:nvSpPr>
          <p:cNvPr id="1012" name="Google Shape;1012;p89"/>
          <p:cNvSpPr txBox="1"/>
          <p:nvPr/>
        </p:nvSpPr>
        <p:spPr>
          <a:xfrm>
            <a:off x="3339700" y="1141400"/>
            <a:ext cx="8518800" cy="4586866"/>
          </a:xfrm>
          <a:prstGeom prst="rect">
            <a:avLst/>
          </a:prstGeom>
          <a:noFill/>
          <a:ln>
            <a:noFill/>
          </a:ln>
        </p:spPr>
        <p:txBody>
          <a:bodyPr spcFirstLastPara="1" wrap="square" lIns="91425" tIns="91425" rIns="91425" bIns="91425" anchor="t" anchorCtr="0">
            <a:spAutoFit/>
          </a:bodyPr>
          <a:lstStyle/>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Leverage a lot more data – player data, injuries, weather</a:t>
            </a:r>
          </a:p>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Use more features </a:t>
            </a:r>
          </a:p>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Make dataset more balanced</a:t>
            </a:r>
          </a:p>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Could apply to individual games – leverage sentiment analysis on articles before the game, weather, matchups, location</a:t>
            </a:r>
          </a:p>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Analyze by division</a:t>
            </a:r>
          </a:p>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Incorporate rules and rule changes that have happened over time</a:t>
            </a:r>
          </a:p>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Movie Moneyball – think like a General Manager</a:t>
            </a:r>
          </a:p>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Factoring in potential intangibles….like team personalities, player contracts </a:t>
            </a:r>
          </a:p>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Team payrolls </a:t>
            </a:r>
          </a:p>
          <a:p>
            <a:pPr marL="285750" lvl="0" indent="-285750" algn="l" rtl="0">
              <a:lnSpc>
                <a:spcPct val="90000"/>
              </a:lnSpc>
              <a:spcBef>
                <a:spcPts val="100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Minor systems for each time</a:t>
            </a:r>
          </a:p>
          <a:p>
            <a:pPr marL="285750" lvl="0" indent="-285750" algn="l" rtl="0">
              <a:lnSpc>
                <a:spcPct val="90000"/>
              </a:lnSpc>
              <a:spcBef>
                <a:spcPts val="1000"/>
              </a:spcBef>
              <a:spcAft>
                <a:spcPts val="0"/>
              </a:spcAft>
              <a:buFont typeface="Arial" panose="020B0604020202020204" pitchFamily="34" charset="0"/>
              <a:buChar char="•"/>
            </a:pPr>
            <a:r>
              <a:rPr lang="en-US" sz="1800">
                <a:solidFill>
                  <a:srgbClr val="082D49"/>
                </a:solidFill>
                <a:latin typeface="Roboto"/>
                <a:ea typeface="Roboto"/>
                <a:cs typeface="Roboto"/>
                <a:sym typeface="Roboto"/>
              </a:rPr>
              <a:t>Sports psychology….</a:t>
            </a:r>
            <a:endParaRPr lang="en-US" sz="1800" dirty="0">
              <a:solidFill>
                <a:srgbClr val="082D49"/>
              </a:solidFill>
              <a:latin typeface="Roboto"/>
              <a:ea typeface="Roboto"/>
              <a:cs typeface="Roboto"/>
              <a:sym typeface="Roboto"/>
            </a:endParaRPr>
          </a:p>
        </p:txBody>
      </p:sp>
      <p:pic>
        <p:nvPicPr>
          <p:cNvPr id="1014" name="Google Shape;1014;p89"/>
          <p:cNvPicPr preferRelativeResize="0"/>
          <p:nvPr/>
        </p:nvPicPr>
        <p:blipFill>
          <a:blip r:embed="rId3">
            <a:alphaModFix/>
          </a:blip>
          <a:stretch>
            <a:fillRect/>
          </a:stretch>
        </p:blipFill>
        <p:spPr>
          <a:xfrm>
            <a:off x="1496250" y="2402412"/>
            <a:ext cx="621301" cy="621301"/>
          </a:xfrm>
          <a:prstGeom prst="rect">
            <a:avLst/>
          </a:prstGeom>
          <a:noFill/>
          <a:ln>
            <a:noFill/>
          </a:ln>
        </p:spPr>
      </p:pic>
      <p:pic>
        <p:nvPicPr>
          <p:cNvPr id="6146" name="Picture 2" descr="Buy Moneyball - Microsoft Store">
            <a:extLst>
              <a:ext uri="{FF2B5EF4-FFF2-40B4-BE49-F238E27FC236}">
                <a16:creationId xmlns:a16="http://schemas.microsoft.com/office/drawing/2014/main" id="{C94BAFE1-A7AF-324B-EF8E-45134DE02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18" y="3285125"/>
            <a:ext cx="2148039" cy="3222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9FFE-3D57-7C1A-5211-41B461AC94A6}"/>
              </a:ext>
            </a:extLst>
          </p:cNvPr>
          <p:cNvSpPr>
            <a:spLocks noGrp="1"/>
          </p:cNvSpPr>
          <p:nvPr>
            <p:ph type="title"/>
          </p:nvPr>
        </p:nvSpPr>
        <p:spPr/>
        <p:txBody>
          <a:bodyPr/>
          <a:lstStyle/>
          <a:p>
            <a:r>
              <a:rPr lang="en-US" dirty="0"/>
              <a:t>Our Favorite Sports Teams</a:t>
            </a:r>
          </a:p>
        </p:txBody>
      </p:sp>
      <p:sp>
        <p:nvSpPr>
          <p:cNvPr id="3" name="Text Placeholder 2">
            <a:extLst>
              <a:ext uri="{FF2B5EF4-FFF2-40B4-BE49-F238E27FC236}">
                <a16:creationId xmlns:a16="http://schemas.microsoft.com/office/drawing/2014/main" id="{41EB03E2-A1B9-0888-B3C8-97CED6836C0B}"/>
              </a:ext>
            </a:extLst>
          </p:cNvPr>
          <p:cNvSpPr>
            <a:spLocks noGrp="1"/>
          </p:cNvSpPr>
          <p:nvPr>
            <p:ph type="body" idx="1"/>
          </p:nvPr>
        </p:nvSpPr>
        <p:spPr>
          <a:xfrm>
            <a:off x="415600" y="1631358"/>
            <a:ext cx="2784800" cy="879996"/>
          </a:xfrm>
        </p:spPr>
        <p:txBody>
          <a:bodyPr/>
          <a:lstStyle/>
          <a:p>
            <a:r>
              <a:rPr lang="en-US" dirty="0"/>
              <a:t>Walter</a:t>
            </a:r>
          </a:p>
        </p:txBody>
      </p:sp>
      <p:sp>
        <p:nvSpPr>
          <p:cNvPr id="4" name="Text Placeholder 2">
            <a:extLst>
              <a:ext uri="{FF2B5EF4-FFF2-40B4-BE49-F238E27FC236}">
                <a16:creationId xmlns:a16="http://schemas.microsoft.com/office/drawing/2014/main" id="{30A649B1-1B76-FD36-BCC3-4B8223E2EFFC}"/>
              </a:ext>
            </a:extLst>
          </p:cNvPr>
          <p:cNvSpPr txBox="1">
            <a:spLocks/>
          </p:cNvSpPr>
          <p:nvPr/>
        </p:nvSpPr>
        <p:spPr>
          <a:xfrm>
            <a:off x="415600" y="3073471"/>
            <a:ext cx="2784800" cy="879996"/>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rgbClr val="2E5E73"/>
              </a:buClr>
              <a:buSzPts val="2400"/>
              <a:buFont typeface="Roboto Light"/>
              <a:buChar char="●"/>
              <a:defRPr sz="2400" b="0" i="0" u="none" strike="noStrike" cap="none">
                <a:solidFill>
                  <a:srgbClr val="2E5E73"/>
                </a:solidFill>
                <a:latin typeface="Roboto Light"/>
                <a:ea typeface="Roboto Light"/>
                <a:cs typeface="Roboto Light"/>
                <a:sym typeface="Roboto Light"/>
              </a:defRPr>
            </a:lvl1pPr>
            <a:lvl2pPr marL="914400" marR="0" lvl="1"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2pPr>
            <a:lvl3pPr marL="1371600" marR="0" lvl="2"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3pPr>
            <a:lvl4pPr marL="1828800" marR="0" lvl="3"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4pPr>
            <a:lvl5pPr marL="2286000" marR="0" lvl="4"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5pPr>
            <a:lvl6pPr marL="2743200" marR="0" lvl="5"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6pPr>
            <a:lvl7pPr marL="3200400" marR="0" lvl="6"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7pPr>
            <a:lvl8pPr marL="3657600" marR="0" lvl="7"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8pPr>
            <a:lvl9pPr marL="4114800" marR="0" lvl="8"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9pPr>
          </a:lstStyle>
          <a:p>
            <a:r>
              <a:rPr lang="en-US" dirty="0"/>
              <a:t>Scott</a:t>
            </a:r>
          </a:p>
        </p:txBody>
      </p:sp>
      <p:sp>
        <p:nvSpPr>
          <p:cNvPr id="5" name="Text Placeholder 2">
            <a:extLst>
              <a:ext uri="{FF2B5EF4-FFF2-40B4-BE49-F238E27FC236}">
                <a16:creationId xmlns:a16="http://schemas.microsoft.com/office/drawing/2014/main" id="{AA0CCFC3-6CE9-7AD5-BBDE-1A8101FBE3D1}"/>
              </a:ext>
            </a:extLst>
          </p:cNvPr>
          <p:cNvSpPr txBox="1">
            <a:spLocks/>
          </p:cNvSpPr>
          <p:nvPr/>
        </p:nvSpPr>
        <p:spPr>
          <a:xfrm>
            <a:off x="415600" y="4515585"/>
            <a:ext cx="2784800" cy="879996"/>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rgbClr val="2E5E73"/>
              </a:buClr>
              <a:buSzPts val="2400"/>
              <a:buFont typeface="Roboto Light"/>
              <a:buChar char="●"/>
              <a:defRPr sz="2400" b="0" i="0" u="none" strike="noStrike" cap="none">
                <a:solidFill>
                  <a:srgbClr val="2E5E73"/>
                </a:solidFill>
                <a:latin typeface="Roboto Light"/>
                <a:ea typeface="Roboto Light"/>
                <a:cs typeface="Roboto Light"/>
                <a:sym typeface="Roboto Light"/>
              </a:defRPr>
            </a:lvl1pPr>
            <a:lvl2pPr marL="914400" marR="0" lvl="1"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2pPr>
            <a:lvl3pPr marL="1371600" marR="0" lvl="2"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3pPr>
            <a:lvl4pPr marL="1828800" marR="0" lvl="3"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4pPr>
            <a:lvl5pPr marL="2286000" marR="0" lvl="4"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5pPr>
            <a:lvl6pPr marL="2743200" marR="0" lvl="5"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6pPr>
            <a:lvl7pPr marL="3200400" marR="0" lvl="6"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7pPr>
            <a:lvl8pPr marL="3657600" marR="0" lvl="7"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8pPr>
            <a:lvl9pPr marL="4114800" marR="0" lvl="8" indent="-349250" algn="l" rtl="0">
              <a:lnSpc>
                <a:spcPct val="115000"/>
              </a:lnSpc>
              <a:spcBef>
                <a:spcPts val="0"/>
              </a:spcBef>
              <a:spcAft>
                <a:spcPts val="0"/>
              </a:spcAft>
              <a:buClr>
                <a:srgbClr val="2E5E73"/>
              </a:buClr>
              <a:buSzPts val="1900"/>
              <a:buFont typeface="Roboto Light"/>
              <a:buChar char="■"/>
              <a:defRPr sz="1900" b="0" i="0" u="none" strike="noStrike" cap="none">
                <a:solidFill>
                  <a:srgbClr val="2E5E73"/>
                </a:solidFill>
                <a:latin typeface="Roboto Light"/>
                <a:ea typeface="Roboto Light"/>
                <a:cs typeface="Roboto Light"/>
                <a:sym typeface="Roboto Light"/>
              </a:defRPr>
            </a:lvl9pPr>
          </a:lstStyle>
          <a:p>
            <a:r>
              <a:rPr lang="en-US" dirty="0"/>
              <a:t>Kyle</a:t>
            </a:r>
          </a:p>
        </p:txBody>
      </p:sp>
      <p:pic>
        <p:nvPicPr>
          <p:cNvPr id="1026" name="Picture 2" descr="Great Images Atlanta Braves Logo 24x36 ...">
            <a:extLst>
              <a:ext uri="{FF2B5EF4-FFF2-40B4-BE49-F238E27FC236}">
                <a16:creationId xmlns:a16="http://schemas.microsoft.com/office/drawing/2014/main" id="{B647F526-4C98-401C-6A7E-B6F4FAA4A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181" y="1511863"/>
            <a:ext cx="1603701" cy="9994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ttsburgh Steelers">
            <a:extLst>
              <a:ext uri="{FF2B5EF4-FFF2-40B4-BE49-F238E27FC236}">
                <a16:creationId xmlns:a16="http://schemas.microsoft.com/office/drawing/2014/main" id="{9C51E08B-0ED2-DE4E-EC02-B40854670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387" y="1511862"/>
            <a:ext cx="999489" cy="9994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F4C361B-EB40-3E33-075E-0D23B39FE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2091" y="1536217"/>
            <a:ext cx="988253" cy="975134"/>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10" descr="Atlanta United FC - Wikipedia">
            <a:extLst>
              <a:ext uri="{FF2B5EF4-FFF2-40B4-BE49-F238E27FC236}">
                <a16:creationId xmlns:a16="http://schemas.microsoft.com/office/drawing/2014/main" id="{E1BD0CBB-946D-0859-D6BF-28927347F5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Atlanta United FC Logo, symbol, meaning, history, PNG, brand">
            <a:extLst>
              <a:ext uri="{FF2B5EF4-FFF2-40B4-BE49-F238E27FC236}">
                <a16:creationId xmlns:a16="http://schemas.microsoft.com/office/drawing/2014/main" id="{8D869912-C423-0420-B99F-6CD0431D9F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8913" y="1541895"/>
            <a:ext cx="1625598" cy="9143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eveland Cavaliers on the Forbes NBA Team Valuations List">
            <a:extLst>
              <a:ext uri="{FF2B5EF4-FFF2-40B4-BE49-F238E27FC236}">
                <a16:creationId xmlns:a16="http://schemas.microsoft.com/office/drawing/2014/main" id="{578445A3-43D1-F166-907A-B315BE336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9939" y="1576522"/>
            <a:ext cx="879772" cy="87977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urnkeyZRG Retained by West Virginia University to Lead Athletic Director  Search - Hunt Scanlon Media">
            <a:extLst>
              <a:ext uri="{FF2B5EF4-FFF2-40B4-BE49-F238E27FC236}">
                <a16:creationId xmlns:a16="http://schemas.microsoft.com/office/drawing/2014/main" id="{06BE3CB2-A48C-739E-F6B4-EE3DAD76D8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1396" y="3103959"/>
            <a:ext cx="1513140" cy="9457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llas Cowboys News - NFL | FOX Sports">
            <a:extLst>
              <a:ext uri="{FF2B5EF4-FFF2-40B4-BE49-F238E27FC236}">
                <a16:creationId xmlns:a16="http://schemas.microsoft.com/office/drawing/2014/main" id="{62B432B0-80C6-95B7-2A35-3276B58794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6823" y="3077850"/>
            <a:ext cx="999489" cy="99948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incinnati Reds - Wikipedia">
            <a:extLst>
              <a:ext uri="{FF2B5EF4-FFF2-40B4-BE49-F238E27FC236}">
                <a16:creationId xmlns:a16="http://schemas.microsoft.com/office/drawing/2014/main" id="{008A3A1F-9A87-BD1E-AFEC-C8BDC56CED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5705" y="3160285"/>
            <a:ext cx="1166190" cy="79318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Lakers Statement Regarding LeBron James | NBA.com">
            <a:extLst>
              <a:ext uri="{FF2B5EF4-FFF2-40B4-BE49-F238E27FC236}">
                <a16:creationId xmlns:a16="http://schemas.microsoft.com/office/drawing/2014/main" id="{6740EBDF-D90D-4873-CF04-8A1A8BBFEF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8595" y="3103959"/>
            <a:ext cx="1465871" cy="85273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hicago Bulls - Wikipedia">
            <a:extLst>
              <a:ext uri="{FF2B5EF4-FFF2-40B4-BE49-F238E27FC236}">
                <a16:creationId xmlns:a16="http://schemas.microsoft.com/office/drawing/2014/main" id="{31073F23-6950-B176-F62E-1CAF3936AB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1166" y="3103959"/>
            <a:ext cx="939438" cy="9436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A58C3002-2318-9F1C-5743-2A658B417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7472" y="4546071"/>
            <a:ext cx="956310" cy="9436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leveland Cavaliers on the Forbes NBA Team Valuations List">
            <a:extLst>
              <a:ext uri="{FF2B5EF4-FFF2-40B4-BE49-F238E27FC236}">
                <a16:creationId xmlns:a16="http://schemas.microsoft.com/office/drawing/2014/main" id="{F229EFF4-102D-580D-2679-387021D7CD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980" y="4515585"/>
            <a:ext cx="923637" cy="92363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leveland Browns unveil new logo that's just as boring as before | For The  Win">
            <a:extLst>
              <a:ext uri="{FF2B5EF4-FFF2-40B4-BE49-F238E27FC236}">
                <a16:creationId xmlns:a16="http://schemas.microsoft.com/office/drawing/2014/main" id="{B384CE9F-CECF-81FC-1310-B98502C098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46567" y="4515585"/>
            <a:ext cx="1166190" cy="89938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leveland unveils new team name, logos: Cleveland Guardians - Covering the  Corner">
            <a:extLst>
              <a:ext uri="{FF2B5EF4-FFF2-40B4-BE49-F238E27FC236}">
                <a16:creationId xmlns:a16="http://schemas.microsoft.com/office/drawing/2014/main" id="{CF814D36-AA25-ACCB-A9A1-B83C2EBDC9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44707" y="4544065"/>
            <a:ext cx="13716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100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5DAB-0B12-4581-1BB6-103508583B49}"/>
              </a:ext>
            </a:extLst>
          </p:cNvPr>
          <p:cNvSpPr>
            <a:spLocks noGrp="1"/>
          </p:cNvSpPr>
          <p:nvPr>
            <p:ph type="title"/>
          </p:nvPr>
        </p:nvSpPr>
        <p:spPr/>
        <p:txBody>
          <a:bodyPr/>
          <a:lstStyle/>
          <a:p>
            <a:r>
              <a:rPr lang="en-US" dirty="0"/>
              <a:t>THANK YOU!! What questions do you have?</a:t>
            </a:r>
          </a:p>
        </p:txBody>
      </p:sp>
      <p:pic>
        <p:nvPicPr>
          <p:cNvPr id="4" name="Picture 3">
            <a:extLst>
              <a:ext uri="{FF2B5EF4-FFF2-40B4-BE49-F238E27FC236}">
                <a16:creationId xmlns:a16="http://schemas.microsoft.com/office/drawing/2014/main" id="{D1E06C22-2734-BABD-ED40-6B9229479611}"/>
              </a:ext>
            </a:extLst>
          </p:cNvPr>
          <p:cNvPicPr>
            <a:picLocks noChangeAspect="1"/>
          </p:cNvPicPr>
          <p:nvPr/>
        </p:nvPicPr>
        <p:blipFill>
          <a:blip r:embed="rId2"/>
          <a:stretch>
            <a:fillRect/>
          </a:stretch>
        </p:blipFill>
        <p:spPr>
          <a:xfrm>
            <a:off x="415600" y="2596923"/>
            <a:ext cx="10813219" cy="2156394"/>
          </a:xfrm>
          <a:prstGeom prst="rect">
            <a:avLst/>
          </a:prstGeom>
        </p:spPr>
      </p:pic>
    </p:spTree>
    <p:extLst>
      <p:ext uri="{BB962C8B-B14F-4D97-AF65-F5344CB8AC3E}">
        <p14:creationId xmlns:p14="http://schemas.microsoft.com/office/powerpoint/2010/main" val="134155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0"/>
          <p:cNvSpPr/>
          <p:nvPr/>
        </p:nvSpPr>
        <p:spPr>
          <a:xfrm>
            <a:off x="3339700" y="3446850"/>
            <a:ext cx="8429700" cy="11823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Our goal was to leverage AI models with available statistics in order help predict a teams likelihood of making the MLB playoffs. </a:t>
            </a:r>
            <a:endParaRPr dirty="0"/>
          </a:p>
        </p:txBody>
      </p:sp>
      <p:sp>
        <p:nvSpPr>
          <p:cNvPr id="918" name="Google Shape;918;p80"/>
          <p:cNvSpPr/>
          <p:nvPr/>
        </p:nvSpPr>
        <p:spPr>
          <a:xfrm>
            <a:off x="426002" y="445800"/>
            <a:ext cx="2761800" cy="2761800"/>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0"/>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sp>
        <p:nvSpPr>
          <p:cNvPr id="920" name="Google Shape;920;p80"/>
          <p:cNvSpPr txBox="1"/>
          <p:nvPr/>
        </p:nvSpPr>
        <p:spPr>
          <a:xfrm>
            <a:off x="3339700" y="281285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dirty="0">
                <a:solidFill>
                  <a:srgbClr val="082D49"/>
                </a:solidFill>
                <a:latin typeface="Roboto"/>
                <a:ea typeface="Roboto"/>
                <a:cs typeface="Roboto"/>
                <a:sym typeface="Roboto"/>
              </a:rPr>
              <a:t>Project Purpose</a:t>
            </a:r>
            <a:endParaRPr sz="2400" b="1" dirty="0">
              <a:solidFill>
                <a:srgbClr val="082D49"/>
              </a:solidFill>
              <a:latin typeface="Roboto"/>
              <a:ea typeface="Roboto"/>
              <a:cs typeface="Roboto"/>
              <a:sym typeface="Roboto"/>
            </a:endParaRPr>
          </a:p>
        </p:txBody>
      </p:sp>
      <p:pic>
        <p:nvPicPr>
          <p:cNvPr id="2050" name="Picture 2" descr="Major League Baseball Logo transparent PNG - StickPNG">
            <a:extLst>
              <a:ext uri="{FF2B5EF4-FFF2-40B4-BE49-F238E27FC236}">
                <a16:creationId xmlns:a16="http://schemas.microsoft.com/office/drawing/2014/main" id="{7181FDBA-BE1E-091E-87C1-626CF6514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475" y="445800"/>
            <a:ext cx="4175885" cy="25374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rld Series - Wikipedia">
            <a:extLst>
              <a:ext uri="{FF2B5EF4-FFF2-40B4-BE49-F238E27FC236}">
                <a16:creationId xmlns:a16="http://schemas.microsoft.com/office/drawing/2014/main" id="{02B91016-235B-1DF2-4A4A-232BBA9CE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711" y="3532562"/>
            <a:ext cx="2060257" cy="3096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8E97-C7A4-B797-2D7B-11FC0CB223D4}"/>
              </a:ext>
            </a:extLst>
          </p:cNvPr>
          <p:cNvSpPr>
            <a:spLocks noGrp="1"/>
          </p:cNvSpPr>
          <p:nvPr>
            <p:ph type="title"/>
          </p:nvPr>
        </p:nvSpPr>
        <p:spPr/>
        <p:txBody>
          <a:bodyPr/>
          <a:lstStyle/>
          <a:p>
            <a:r>
              <a:rPr lang="en-US" dirty="0"/>
              <a:t>General: Sports and AI </a:t>
            </a:r>
          </a:p>
        </p:txBody>
      </p:sp>
      <p:sp>
        <p:nvSpPr>
          <p:cNvPr id="3" name="Text Placeholder 2">
            <a:extLst>
              <a:ext uri="{FF2B5EF4-FFF2-40B4-BE49-F238E27FC236}">
                <a16:creationId xmlns:a16="http://schemas.microsoft.com/office/drawing/2014/main" id="{2AA43714-1056-4623-32B4-D6BF1C6B176E}"/>
              </a:ext>
            </a:extLst>
          </p:cNvPr>
          <p:cNvSpPr>
            <a:spLocks noGrp="1"/>
          </p:cNvSpPr>
          <p:nvPr>
            <p:ph type="body" idx="1"/>
          </p:nvPr>
        </p:nvSpPr>
        <p:spPr>
          <a:xfrm>
            <a:off x="415600" y="1536633"/>
            <a:ext cx="11360700" cy="2863917"/>
          </a:xfrm>
        </p:spPr>
        <p:txBody>
          <a:bodyPr>
            <a:normAutofit/>
          </a:bodyPr>
          <a:lstStyle/>
          <a:p>
            <a:r>
              <a:rPr lang="en-US" dirty="0"/>
              <a:t>According to Forbes, AI has the potential to impact some of the following:</a:t>
            </a:r>
          </a:p>
          <a:p>
            <a:pPr lvl="1"/>
            <a:r>
              <a:rPr lang="en-US" dirty="0"/>
              <a:t>AI for Predicting Player Performance and Injury Prevention</a:t>
            </a:r>
          </a:p>
          <a:p>
            <a:pPr lvl="1"/>
            <a:r>
              <a:rPr lang="en-US" dirty="0"/>
              <a:t>AI for Improving Sports Equipment</a:t>
            </a:r>
          </a:p>
          <a:p>
            <a:pPr lvl="1"/>
            <a:r>
              <a:rPr lang="en-US" dirty="0"/>
              <a:t>AI for Athlete Training </a:t>
            </a:r>
          </a:p>
          <a:p>
            <a:pPr lvl="1"/>
            <a:r>
              <a:rPr lang="en-US" dirty="0"/>
              <a:t>AI for Enhancing Fan Engagement</a:t>
            </a:r>
          </a:p>
          <a:p>
            <a:pPr lvl="1"/>
            <a:r>
              <a:rPr lang="en-US" dirty="0"/>
              <a:t>AI for Fairer Judging</a:t>
            </a:r>
          </a:p>
          <a:p>
            <a:r>
              <a:rPr lang="en-US" dirty="0"/>
              <a:t>Gambling </a:t>
            </a:r>
          </a:p>
          <a:p>
            <a:pPr marL="565150" lvl="1" indent="0">
              <a:buNone/>
            </a:pPr>
            <a:endParaRPr lang="en-US" dirty="0"/>
          </a:p>
        </p:txBody>
      </p:sp>
      <p:pic>
        <p:nvPicPr>
          <p:cNvPr id="3074" name="Picture 2" descr="We Like Sportz! by JuggaloDrew1UP on DeviantArt">
            <a:extLst>
              <a:ext uri="{FF2B5EF4-FFF2-40B4-BE49-F238E27FC236}">
                <a16:creationId xmlns:a16="http://schemas.microsoft.com/office/drawing/2014/main" id="{CA7E3B29-455F-B661-A91E-C17A5002A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908" y="2789616"/>
            <a:ext cx="2333625"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F179DA97-6276-C9E6-9E6A-1F9EE581CD3A}"/>
              </a:ext>
            </a:extLst>
          </p:cNvPr>
          <p:cNvSpPr/>
          <p:nvPr/>
        </p:nvSpPr>
        <p:spPr>
          <a:xfrm>
            <a:off x="9285923" y="2286000"/>
            <a:ext cx="2011680" cy="1143000"/>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And fishing!</a:t>
            </a:r>
          </a:p>
        </p:txBody>
      </p:sp>
      <p:pic>
        <p:nvPicPr>
          <p:cNvPr id="3076" name="Picture 4" descr="Sports Betting Apps Rise in the U.S. as States Open Their Doors to the  Category">
            <a:extLst>
              <a:ext uri="{FF2B5EF4-FFF2-40B4-BE49-F238E27FC236}">
                <a16:creationId xmlns:a16="http://schemas.microsoft.com/office/drawing/2014/main" id="{9704590C-0910-A356-7EBA-27A645DC2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195" y="4174053"/>
            <a:ext cx="4086225" cy="242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95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1"/>
          <p:cNvSpPr/>
          <p:nvPr/>
        </p:nvSpPr>
        <p:spPr>
          <a:xfrm>
            <a:off x="3339700" y="3446850"/>
            <a:ext cx="8429700" cy="30897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8" name="Google Shape;928;p81"/>
          <p:cNvSpPr/>
          <p:nvPr/>
        </p:nvSpPr>
        <p:spPr>
          <a:xfrm>
            <a:off x="426002" y="445800"/>
            <a:ext cx="2761800" cy="2761800"/>
          </a:xfrm>
          <a:prstGeom prst="rect">
            <a:avLst/>
          </a:prstGeom>
          <a:solidFill>
            <a:srgbClr val="005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1"/>
          <p:cNvSpPr txBox="1"/>
          <p:nvPr/>
        </p:nvSpPr>
        <p:spPr>
          <a:xfrm>
            <a:off x="3339700" y="281285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rgbClr val="005E77"/>
                </a:solidFill>
                <a:latin typeface="Roboto"/>
                <a:ea typeface="Roboto"/>
                <a:cs typeface="Roboto"/>
                <a:sym typeface="Roboto"/>
              </a:rPr>
              <a:t>Goals/Problem to be solved</a:t>
            </a:r>
            <a:endParaRPr sz="2400" b="1">
              <a:solidFill>
                <a:srgbClr val="005E77"/>
              </a:solidFill>
              <a:latin typeface="Roboto"/>
              <a:ea typeface="Roboto"/>
              <a:cs typeface="Roboto"/>
              <a:sym typeface="Roboto"/>
            </a:endParaRPr>
          </a:p>
        </p:txBody>
      </p:sp>
      <p:sp>
        <p:nvSpPr>
          <p:cNvPr id="930" name="Google Shape;930;p81"/>
          <p:cNvSpPr txBox="1"/>
          <p:nvPr/>
        </p:nvSpPr>
        <p:spPr>
          <a:xfrm>
            <a:off x="3339700" y="3527951"/>
            <a:ext cx="8518800" cy="1235693"/>
          </a:xfrm>
          <a:prstGeom prst="rect">
            <a:avLst/>
          </a:prstGeom>
          <a:noFill/>
          <a:ln>
            <a:noFill/>
          </a:ln>
        </p:spPr>
        <p:txBody>
          <a:bodyPr spcFirstLastPara="1" wrap="square" lIns="91425" tIns="91425" rIns="91425" bIns="91425" anchor="t" anchorCtr="0">
            <a:spAutoFit/>
          </a:bodyPr>
          <a:lstStyle/>
          <a:p>
            <a:pPr marL="320040" lvl="0" indent="-180340" algn="l" rtl="0">
              <a:lnSpc>
                <a:spcPct val="115000"/>
              </a:lnSpc>
              <a:spcBef>
                <a:spcPts val="0"/>
              </a:spcBef>
              <a:spcAft>
                <a:spcPts val="0"/>
              </a:spcAft>
              <a:buClr>
                <a:srgbClr val="005E77"/>
              </a:buClr>
              <a:buSzPts val="1400"/>
              <a:buFont typeface="Roboto"/>
              <a:buChar char="●"/>
            </a:pPr>
            <a:r>
              <a:rPr lang="en-US" dirty="0">
                <a:solidFill>
                  <a:srgbClr val="082D49"/>
                </a:solidFill>
                <a:latin typeface="Roboto"/>
                <a:ea typeface="Roboto"/>
                <a:cs typeface="Roboto"/>
                <a:sym typeface="Roboto"/>
              </a:rPr>
              <a:t>Can team statistics be leverage to determine the likelihood of making the playoffs?</a:t>
            </a:r>
            <a:endParaRPr dirty="0">
              <a:solidFill>
                <a:srgbClr val="082D49"/>
              </a:solidFill>
              <a:latin typeface="Roboto"/>
              <a:ea typeface="Roboto"/>
              <a:cs typeface="Roboto"/>
              <a:sym typeface="Roboto"/>
            </a:endParaRPr>
          </a:p>
          <a:p>
            <a:pPr marL="320040" lvl="0" indent="-180340" algn="l" rtl="0">
              <a:lnSpc>
                <a:spcPct val="115000"/>
              </a:lnSpc>
              <a:spcBef>
                <a:spcPts val="800"/>
              </a:spcBef>
              <a:spcAft>
                <a:spcPts val="0"/>
              </a:spcAft>
              <a:buClr>
                <a:srgbClr val="005E77"/>
              </a:buClr>
              <a:buSzPts val="1400"/>
              <a:buFont typeface="Roboto"/>
              <a:buChar char="●"/>
            </a:pPr>
            <a:r>
              <a:rPr lang="en-US" dirty="0">
                <a:solidFill>
                  <a:srgbClr val="082D49"/>
                </a:solidFill>
                <a:latin typeface="Roboto"/>
                <a:ea typeface="Roboto"/>
                <a:cs typeface="Roboto"/>
                <a:sym typeface="Roboto"/>
              </a:rPr>
              <a:t>Determine which statistics are most positively correlated with playoff success</a:t>
            </a:r>
            <a:endParaRPr dirty="0">
              <a:solidFill>
                <a:srgbClr val="082D49"/>
              </a:solidFill>
              <a:latin typeface="Roboto"/>
              <a:ea typeface="Roboto"/>
              <a:cs typeface="Roboto"/>
              <a:sym typeface="Roboto"/>
            </a:endParaRPr>
          </a:p>
          <a:p>
            <a:pPr marL="320040" lvl="0" indent="-180340" algn="l" rtl="0">
              <a:lnSpc>
                <a:spcPct val="115000"/>
              </a:lnSpc>
              <a:spcBef>
                <a:spcPts val="800"/>
              </a:spcBef>
              <a:spcAft>
                <a:spcPts val="800"/>
              </a:spcAft>
              <a:buClr>
                <a:srgbClr val="005E77"/>
              </a:buClr>
              <a:buSzPts val="1400"/>
              <a:buFont typeface="Roboto"/>
              <a:buChar char="●"/>
            </a:pPr>
            <a:r>
              <a:rPr lang="en-US" dirty="0">
                <a:solidFill>
                  <a:srgbClr val="082D49"/>
                </a:solidFill>
                <a:latin typeface="Roboto"/>
                <a:ea typeface="Roboto"/>
                <a:cs typeface="Roboto"/>
                <a:sym typeface="Roboto"/>
              </a:rPr>
              <a:t>Determine if a team is viewed in positive, negative, or neutral light</a:t>
            </a:r>
            <a:endParaRPr dirty="0">
              <a:solidFill>
                <a:srgbClr val="082D49"/>
              </a:solidFill>
              <a:latin typeface="Roboto"/>
              <a:ea typeface="Roboto"/>
              <a:cs typeface="Roboto"/>
              <a:sym typeface="Roboto"/>
            </a:endParaRPr>
          </a:p>
        </p:txBody>
      </p:sp>
      <p:sp>
        <p:nvSpPr>
          <p:cNvPr id="931" name="Google Shape;931;p81"/>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rgbClr val="FFFFFF"/>
                </a:solidFill>
                <a:latin typeface="Roboto Light"/>
                <a:ea typeface="Roboto Light"/>
                <a:cs typeface="Roboto Light"/>
                <a:sym typeface="Roboto Light"/>
              </a:rPr>
              <a:t>Project Overview</a:t>
            </a:r>
            <a:endParaRPr sz="3000" dirty="0">
              <a:solidFill>
                <a:srgbClr val="FFFFFF"/>
              </a:solidFill>
              <a:latin typeface="Roboto Light"/>
              <a:ea typeface="Roboto Light"/>
              <a:cs typeface="Roboto Light"/>
              <a:sym typeface="Roboto Light"/>
            </a:endParaRPr>
          </a:p>
        </p:txBody>
      </p:sp>
      <p:pic>
        <p:nvPicPr>
          <p:cNvPr id="4100" name="Picture 4">
            <a:extLst>
              <a:ext uri="{FF2B5EF4-FFF2-40B4-BE49-F238E27FC236}">
                <a16:creationId xmlns:a16="http://schemas.microsoft.com/office/drawing/2014/main" id="{8528CF23-C3D3-C5D8-1D1D-E72B4B881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8" y="374484"/>
            <a:ext cx="4358640" cy="28331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82"/>
          <p:cNvSpPr/>
          <p:nvPr/>
        </p:nvSpPr>
        <p:spPr>
          <a:xfrm>
            <a:off x="514150" y="1348987"/>
            <a:ext cx="8429700" cy="2820727"/>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9" name="Google Shape;939;p82"/>
          <p:cNvSpPr txBox="1"/>
          <p:nvPr/>
        </p:nvSpPr>
        <p:spPr>
          <a:xfrm>
            <a:off x="425050" y="646673"/>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FBE8D5"/>
              </a:buClr>
              <a:buSzPts val="3400"/>
              <a:buFont typeface="Calibri"/>
              <a:buNone/>
            </a:pPr>
            <a:r>
              <a:rPr lang="en-US" sz="2400" b="1" dirty="0">
                <a:solidFill>
                  <a:srgbClr val="00C7CC"/>
                </a:solidFill>
                <a:latin typeface="Roboto"/>
                <a:ea typeface="Roboto"/>
                <a:cs typeface="Roboto"/>
                <a:sym typeface="Roboto"/>
              </a:rPr>
              <a:t>Overview of data collection, cleanup and exploration process</a:t>
            </a:r>
            <a:endParaRPr sz="2400" b="1" dirty="0">
              <a:solidFill>
                <a:srgbClr val="00C7CC"/>
              </a:solidFill>
              <a:latin typeface="Roboto"/>
              <a:ea typeface="Roboto"/>
              <a:cs typeface="Roboto"/>
              <a:sym typeface="Roboto"/>
            </a:endParaRPr>
          </a:p>
        </p:txBody>
      </p:sp>
      <p:sp>
        <p:nvSpPr>
          <p:cNvPr id="940" name="Google Shape;940;p82"/>
          <p:cNvSpPr txBox="1"/>
          <p:nvPr/>
        </p:nvSpPr>
        <p:spPr>
          <a:xfrm>
            <a:off x="425050" y="1490030"/>
            <a:ext cx="8518800" cy="2980786"/>
          </a:xfrm>
          <a:prstGeom prst="rect">
            <a:avLst/>
          </a:prstGeom>
          <a:noFill/>
          <a:ln>
            <a:noFill/>
          </a:ln>
        </p:spPr>
        <p:txBody>
          <a:bodyPr spcFirstLastPara="1" wrap="square" lIns="91425" tIns="91425" rIns="91425" bIns="91425" anchor="t" anchorCtr="0">
            <a:spAutoFit/>
          </a:bodyPr>
          <a:lstStyle/>
          <a:p>
            <a:pPr marL="285750" lvl="0" indent="-285750" algn="l" rtl="0">
              <a:lnSpc>
                <a:spcPct val="115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Leverage Baseball-Reference.com MLB Team stats for Batting, Pitching, and Fielding</a:t>
            </a:r>
          </a:p>
          <a:p>
            <a:pPr marL="285750" lvl="0" indent="-285750" algn="l" rtl="0">
              <a:lnSpc>
                <a:spcPct val="115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Gathered data between 2000-2023 for all teams – 720 rows, over 80 features</a:t>
            </a:r>
          </a:p>
          <a:p>
            <a:pPr marL="285750" lvl="0" indent="-285750" algn="l" rtl="0">
              <a:lnSpc>
                <a:spcPct val="115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Roboto"/>
              </a:rPr>
              <a:t>Outside of team names, everything was numeric……no need to ENCODE </a:t>
            </a:r>
            <a:r>
              <a:rPr lang="en-US" sz="1800" dirty="0">
                <a:solidFill>
                  <a:srgbClr val="082D49"/>
                </a:solidFill>
                <a:latin typeface="Roboto"/>
                <a:ea typeface="Roboto"/>
                <a:cs typeface="Roboto"/>
                <a:sym typeface="Wingdings" panose="05000000000000000000" pitchFamily="2" charset="2"/>
              </a:rPr>
              <a:t>!!!</a:t>
            </a:r>
          </a:p>
          <a:p>
            <a:pPr marL="285750" lvl="0" indent="-285750" algn="l" rtl="0">
              <a:lnSpc>
                <a:spcPct val="115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Wingdings" panose="05000000000000000000" pitchFamily="2" charset="2"/>
              </a:rPr>
              <a:t>No null value rows dropped</a:t>
            </a:r>
          </a:p>
          <a:p>
            <a:pPr marL="285750" lvl="0" indent="-285750" algn="l" rtl="0">
              <a:lnSpc>
                <a:spcPct val="115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Wingdings" panose="05000000000000000000" pitchFamily="2" charset="2"/>
              </a:rPr>
              <a:t>Dropped Team column because not need, also dropped </a:t>
            </a:r>
            <a:r>
              <a:rPr lang="en-US" sz="1800" dirty="0" err="1">
                <a:solidFill>
                  <a:srgbClr val="082D49"/>
                </a:solidFill>
                <a:latin typeface="Roboto"/>
                <a:ea typeface="Roboto"/>
                <a:cs typeface="Roboto"/>
                <a:sym typeface="Wingdings" panose="05000000000000000000" pitchFamily="2" charset="2"/>
              </a:rPr>
              <a:t>Rdrs</a:t>
            </a:r>
            <a:r>
              <a:rPr lang="en-US" sz="1800" dirty="0">
                <a:solidFill>
                  <a:srgbClr val="082D49"/>
                </a:solidFill>
                <a:latin typeface="Roboto"/>
                <a:ea typeface="Roboto"/>
                <a:cs typeface="Roboto"/>
                <a:sym typeface="Wingdings" panose="05000000000000000000" pitchFamily="2" charset="2"/>
              </a:rPr>
              <a:t>/</a:t>
            </a:r>
            <a:r>
              <a:rPr lang="en-US" sz="1800" dirty="0" err="1">
                <a:solidFill>
                  <a:srgbClr val="082D49"/>
                </a:solidFill>
                <a:latin typeface="Roboto"/>
                <a:ea typeface="Roboto"/>
                <a:cs typeface="Roboto"/>
                <a:sym typeface="Wingdings" panose="05000000000000000000" pitchFamily="2" charset="2"/>
              </a:rPr>
              <a:t>yr</a:t>
            </a:r>
            <a:r>
              <a:rPr lang="en-US" sz="1800" dirty="0">
                <a:solidFill>
                  <a:srgbClr val="082D49"/>
                </a:solidFill>
                <a:latin typeface="Roboto"/>
                <a:ea typeface="Roboto"/>
                <a:cs typeface="Roboto"/>
                <a:sym typeface="Wingdings" panose="05000000000000000000" pitchFamily="2" charset="2"/>
              </a:rPr>
              <a:t>, </a:t>
            </a:r>
            <a:r>
              <a:rPr lang="en-US" sz="1800" dirty="0" err="1">
                <a:solidFill>
                  <a:srgbClr val="082D49"/>
                </a:solidFill>
                <a:latin typeface="Roboto"/>
                <a:ea typeface="Roboto"/>
                <a:cs typeface="Roboto"/>
                <a:sym typeface="Wingdings" panose="05000000000000000000" pitchFamily="2" charset="2"/>
              </a:rPr>
              <a:t>Rgood</a:t>
            </a:r>
            <a:r>
              <a:rPr lang="en-US" sz="1800" dirty="0">
                <a:solidFill>
                  <a:srgbClr val="082D49"/>
                </a:solidFill>
                <a:latin typeface="Roboto"/>
                <a:ea typeface="Roboto"/>
                <a:cs typeface="Roboto"/>
                <a:sym typeface="Wingdings" panose="05000000000000000000" pitchFamily="2" charset="2"/>
              </a:rPr>
              <a:t> and </a:t>
            </a:r>
            <a:r>
              <a:rPr lang="en-US" sz="1800" dirty="0" err="1">
                <a:solidFill>
                  <a:srgbClr val="082D49"/>
                </a:solidFill>
                <a:latin typeface="Roboto"/>
                <a:ea typeface="Roboto"/>
                <a:cs typeface="Roboto"/>
                <a:sym typeface="Wingdings" panose="05000000000000000000" pitchFamily="2" charset="2"/>
              </a:rPr>
              <a:t>Rdrs</a:t>
            </a:r>
            <a:r>
              <a:rPr lang="en-US" sz="1800" dirty="0">
                <a:solidFill>
                  <a:srgbClr val="082D49"/>
                </a:solidFill>
                <a:latin typeface="Roboto"/>
                <a:ea typeface="Roboto"/>
                <a:cs typeface="Roboto"/>
                <a:sym typeface="Wingdings" panose="05000000000000000000" pitchFamily="2" charset="2"/>
              </a:rPr>
              <a:t> (Fielding stats) because they were tracked through 2020</a:t>
            </a:r>
          </a:p>
          <a:p>
            <a:pPr marL="285750" lvl="0" indent="-285750" algn="l" rtl="0">
              <a:lnSpc>
                <a:spcPct val="115000"/>
              </a:lnSpc>
              <a:spcBef>
                <a:spcPts val="0"/>
              </a:spcBef>
              <a:spcAft>
                <a:spcPts val="0"/>
              </a:spcAft>
              <a:buFont typeface="Arial" panose="020B0604020202020204" pitchFamily="34" charset="0"/>
              <a:buChar char="•"/>
            </a:pPr>
            <a:r>
              <a:rPr lang="en-US" sz="1800" dirty="0">
                <a:solidFill>
                  <a:srgbClr val="082D49"/>
                </a:solidFill>
                <a:latin typeface="Roboto"/>
                <a:ea typeface="Roboto"/>
                <a:cs typeface="Roboto"/>
                <a:sym typeface="Wingdings" panose="05000000000000000000" pitchFamily="2" charset="2"/>
              </a:rPr>
              <a:t>Added playoff and champion columns (0 or 1)</a:t>
            </a:r>
            <a:endParaRPr lang="en-US" sz="1800" dirty="0">
              <a:solidFill>
                <a:srgbClr val="082D49"/>
              </a:solidFill>
              <a:latin typeface="Roboto"/>
              <a:ea typeface="Roboto"/>
              <a:cs typeface="Roboto"/>
              <a:sym typeface="Roboto"/>
            </a:endParaRPr>
          </a:p>
          <a:p>
            <a:pPr marL="285750" lvl="0" indent="-285750" algn="l" rtl="0">
              <a:lnSpc>
                <a:spcPct val="115000"/>
              </a:lnSpc>
              <a:spcBef>
                <a:spcPts val="0"/>
              </a:spcBef>
              <a:spcAft>
                <a:spcPts val="0"/>
              </a:spcAft>
              <a:buFont typeface="Arial" panose="020B0604020202020204" pitchFamily="34" charset="0"/>
              <a:buChar char="•"/>
            </a:pPr>
            <a:endParaRPr dirty="0">
              <a:solidFill>
                <a:srgbClr val="082D49"/>
              </a:solidFill>
              <a:latin typeface="Roboto"/>
              <a:ea typeface="Roboto"/>
              <a:cs typeface="Roboto"/>
              <a:sym typeface="Roboto"/>
            </a:endParaRPr>
          </a:p>
        </p:txBody>
      </p:sp>
      <p:pic>
        <p:nvPicPr>
          <p:cNvPr id="3" name="Picture 2">
            <a:extLst>
              <a:ext uri="{FF2B5EF4-FFF2-40B4-BE49-F238E27FC236}">
                <a16:creationId xmlns:a16="http://schemas.microsoft.com/office/drawing/2014/main" id="{920FEBBC-F44C-6A5A-90F4-D1D052DFFD91}"/>
              </a:ext>
            </a:extLst>
          </p:cNvPr>
          <p:cNvPicPr>
            <a:picLocks noChangeAspect="1"/>
          </p:cNvPicPr>
          <p:nvPr/>
        </p:nvPicPr>
        <p:blipFill>
          <a:blip r:embed="rId3"/>
          <a:stretch>
            <a:fillRect/>
          </a:stretch>
        </p:blipFill>
        <p:spPr>
          <a:xfrm>
            <a:off x="9548464" y="146507"/>
            <a:ext cx="1550066" cy="6564985"/>
          </a:xfrm>
          <a:prstGeom prst="rect">
            <a:avLst/>
          </a:prstGeom>
        </p:spPr>
      </p:pic>
      <p:pic>
        <p:nvPicPr>
          <p:cNvPr id="5" name="Picture 4">
            <a:extLst>
              <a:ext uri="{FF2B5EF4-FFF2-40B4-BE49-F238E27FC236}">
                <a16:creationId xmlns:a16="http://schemas.microsoft.com/office/drawing/2014/main" id="{043347AE-678C-657E-2E56-3FBF5AA10F07}"/>
              </a:ext>
            </a:extLst>
          </p:cNvPr>
          <p:cNvPicPr>
            <a:picLocks noChangeAspect="1"/>
          </p:cNvPicPr>
          <p:nvPr/>
        </p:nvPicPr>
        <p:blipFill>
          <a:blip r:embed="rId4"/>
          <a:stretch>
            <a:fillRect/>
          </a:stretch>
        </p:blipFill>
        <p:spPr>
          <a:xfrm>
            <a:off x="807531" y="4169714"/>
            <a:ext cx="6656259" cy="26785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83"/>
          <p:cNvSpPr/>
          <p:nvPr/>
        </p:nvSpPr>
        <p:spPr>
          <a:xfrm>
            <a:off x="2961340" y="1080150"/>
            <a:ext cx="8429700" cy="1268701"/>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8" name="Google Shape;948;p83"/>
          <p:cNvSpPr/>
          <p:nvPr/>
        </p:nvSpPr>
        <p:spPr>
          <a:xfrm>
            <a:off x="426002" y="730403"/>
            <a:ext cx="2408400" cy="1268700"/>
          </a:xfrm>
          <a:prstGeom prst="rect">
            <a:avLst/>
          </a:prstGeom>
          <a:solidFill>
            <a:srgbClr val="007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3"/>
          <p:cNvSpPr txBox="1"/>
          <p:nvPr/>
        </p:nvSpPr>
        <p:spPr>
          <a:xfrm>
            <a:off x="2916790" y="56295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rgbClr val="0077DB"/>
                </a:solidFill>
                <a:latin typeface="Roboto"/>
                <a:ea typeface="Roboto"/>
                <a:cs typeface="Roboto"/>
                <a:sym typeface="Roboto"/>
              </a:rPr>
              <a:t>Approach taken to achieve goals</a:t>
            </a:r>
            <a:endParaRPr sz="2400" b="1">
              <a:solidFill>
                <a:srgbClr val="0077DB"/>
              </a:solidFill>
              <a:latin typeface="Roboto"/>
              <a:ea typeface="Roboto"/>
              <a:cs typeface="Roboto"/>
              <a:sym typeface="Roboto"/>
            </a:endParaRPr>
          </a:p>
        </p:txBody>
      </p:sp>
      <p:sp>
        <p:nvSpPr>
          <p:cNvPr id="950" name="Google Shape;950;p83"/>
          <p:cNvSpPr txBox="1"/>
          <p:nvPr/>
        </p:nvSpPr>
        <p:spPr>
          <a:xfrm>
            <a:off x="2961340" y="1096891"/>
            <a:ext cx="8518800" cy="1423436"/>
          </a:xfrm>
          <a:prstGeom prst="rect">
            <a:avLst/>
          </a:prstGeom>
          <a:noFill/>
          <a:ln>
            <a:noFill/>
          </a:ln>
        </p:spPr>
        <p:txBody>
          <a:bodyPr spcFirstLastPara="1" wrap="square" lIns="91425" tIns="91425" rIns="91425" bIns="91425" anchor="t" anchorCtr="0">
            <a:spAutoFit/>
          </a:bodyPr>
          <a:lstStyle/>
          <a:p>
            <a:pPr marL="285750" lvl="0" indent="-285750" algn="l" rtl="0">
              <a:lnSpc>
                <a:spcPct val="115000"/>
              </a:lnSpc>
              <a:spcBef>
                <a:spcPts val="0"/>
              </a:spcBef>
              <a:spcAft>
                <a:spcPts val="0"/>
              </a:spcAft>
              <a:buFont typeface="Arial" panose="020B0604020202020204" pitchFamily="34" charset="0"/>
              <a:buChar char="•"/>
            </a:pPr>
            <a:r>
              <a:rPr lang="en-US" dirty="0">
                <a:solidFill>
                  <a:srgbClr val="082D49"/>
                </a:solidFill>
                <a:latin typeface="Roboto"/>
                <a:ea typeface="Roboto"/>
                <a:cs typeface="Roboto"/>
                <a:sym typeface="Roboto"/>
              </a:rPr>
              <a:t>Initial approach we compared average of entire data against average of teams that made playoffs and compare that with entire data standard deviation to see stats with most significant difference</a:t>
            </a:r>
          </a:p>
          <a:p>
            <a:pPr marL="285750" lvl="0" indent="-285750" algn="l" rtl="0">
              <a:lnSpc>
                <a:spcPct val="115000"/>
              </a:lnSpc>
              <a:spcBef>
                <a:spcPts val="0"/>
              </a:spcBef>
              <a:spcAft>
                <a:spcPts val="0"/>
              </a:spcAft>
              <a:buFont typeface="Arial" panose="020B0604020202020204" pitchFamily="34" charset="0"/>
              <a:buChar char="•"/>
            </a:pPr>
            <a:r>
              <a:rPr lang="en-US" dirty="0">
                <a:solidFill>
                  <a:srgbClr val="082D49"/>
                </a:solidFill>
                <a:latin typeface="Roboto"/>
                <a:ea typeface="Roboto"/>
                <a:cs typeface="Roboto"/>
                <a:sym typeface="Roboto"/>
              </a:rPr>
              <a:t>Leveraged </a:t>
            </a:r>
            <a:r>
              <a:rPr lang="en-US" dirty="0" err="1">
                <a:solidFill>
                  <a:srgbClr val="082D49"/>
                </a:solidFill>
                <a:latin typeface="Roboto"/>
                <a:ea typeface="Roboto"/>
                <a:cs typeface="Roboto"/>
                <a:sym typeface="Roboto"/>
              </a:rPr>
              <a:t>RandomForest</a:t>
            </a:r>
            <a:r>
              <a:rPr lang="en-US" dirty="0">
                <a:solidFill>
                  <a:srgbClr val="082D49"/>
                </a:solidFill>
                <a:latin typeface="Roboto"/>
                <a:ea typeface="Roboto"/>
                <a:cs typeface="Roboto"/>
                <a:sym typeface="Roboto"/>
              </a:rPr>
              <a:t> and feature importance</a:t>
            </a:r>
          </a:p>
          <a:p>
            <a:pPr marL="285750" lvl="0" indent="-285750" algn="l" rtl="0">
              <a:lnSpc>
                <a:spcPct val="115000"/>
              </a:lnSpc>
              <a:spcBef>
                <a:spcPts val="0"/>
              </a:spcBef>
              <a:spcAft>
                <a:spcPts val="0"/>
              </a:spcAft>
              <a:buFont typeface="Arial" panose="020B0604020202020204" pitchFamily="34" charset="0"/>
              <a:buChar char="•"/>
            </a:pPr>
            <a:r>
              <a:rPr lang="en-US" dirty="0">
                <a:solidFill>
                  <a:srgbClr val="082D49"/>
                </a:solidFill>
                <a:latin typeface="Roboto"/>
                <a:ea typeface="Roboto"/>
                <a:cs typeface="Roboto"/>
                <a:sym typeface="Roboto"/>
              </a:rPr>
              <a:t>Scaled data as well</a:t>
            </a:r>
          </a:p>
          <a:p>
            <a:pPr marL="285750" lvl="0" indent="-285750" algn="l" rtl="0">
              <a:lnSpc>
                <a:spcPct val="115000"/>
              </a:lnSpc>
              <a:spcBef>
                <a:spcPts val="0"/>
              </a:spcBef>
              <a:spcAft>
                <a:spcPts val="0"/>
              </a:spcAft>
              <a:buFont typeface="Arial" panose="020B0604020202020204" pitchFamily="34" charset="0"/>
              <a:buChar char="•"/>
            </a:pPr>
            <a:r>
              <a:rPr lang="en-US" dirty="0">
                <a:solidFill>
                  <a:srgbClr val="082D49"/>
                </a:solidFill>
                <a:latin typeface="Roboto"/>
                <a:ea typeface="Roboto"/>
                <a:cs typeface="Roboto"/>
                <a:sym typeface="Roboto"/>
              </a:rPr>
              <a:t>Thinking about the game of baseball – a sound team is good at batting, pitching and fielding</a:t>
            </a:r>
            <a:endParaRPr dirty="0">
              <a:solidFill>
                <a:srgbClr val="082D49"/>
              </a:solidFill>
              <a:latin typeface="Roboto"/>
              <a:ea typeface="Roboto"/>
              <a:cs typeface="Roboto"/>
              <a:sym typeface="Roboto"/>
            </a:endParaRPr>
          </a:p>
        </p:txBody>
      </p:sp>
      <p:sp>
        <p:nvSpPr>
          <p:cNvPr id="951" name="Google Shape;951;p83"/>
          <p:cNvSpPr txBox="1"/>
          <p:nvPr/>
        </p:nvSpPr>
        <p:spPr>
          <a:xfrm>
            <a:off x="426002" y="938154"/>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rgbClr val="FFFFFF"/>
                </a:solidFill>
                <a:latin typeface="Roboto Light"/>
                <a:ea typeface="Roboto Light"/>
                <a:cs typeface="Roboto Light"/>
                <a:sym typeface="Roboto Light"/>
              </a:rPr>
              <a:t>Exploring the data</a:t>
            </a:r>
            <a:endParaRPr sz="3000" dirty="0">
              <a:solidFill>
                <a:srgbClr val="FFFFFF"/>
              </a:solidFill>
              <a:latin typeface="Roboto Light"/>
              <a:ea typeface="Roboto Light"/>
              <a:cs typeface="Roboto Light"/>
              <a:sym typeface="Roboto Light"/>
            </a:endParaRPr>
          </a:p>
        </p:txBody>
      </p:sp>
      <p:pic>
        <p:nvPicPr>
          <p:cNvPr id="3" name="Picture 2">
            <a:extLst>
              <a:ext uri="{FF2B5EF4-FFF2-40B4-BE49-F238E27FC236}">
                <a16:creationId xmlns:a16="http://schemas.microsoft.com/office/drawing/2014/main" id="{3721FD8A-D8A7-5DAC-1ECC-64EA0A46F3C9}"/>
              </a:ext>
            </a:extLst>
          </p:cNvPr>
          <p:cNvPicPr>
            <a:picLocks noChangeAspect="1"/>
          </p:cNvPicPr>
          <p:nvPr/>
        </p:nvPicPr>
        <p:blipFill>
          <a:blip r:embed="rId3"/>
          <a:stretch>
            <a:fillRect/>
          </a:stretch>
        </p:blipFill>
        <p:spPr>
          <a:xfrm>
            <a:off x="1157522" y="2614605"/>
            <a:ext cx="5334274" cy="3753043"/>
          </a:xfrm>
          <a:prstGeom prst="rect">
            <a:avLst/>
          </a:prstGeom>
        </p:spPr>
      </p:pic>
      <p:pic>
        <p:nvPicPr>
          <p:cNvPr id="5122" name="Picture 2" descr="Search stock illustration. Illustration of person, experiment - 9477478">
            <a:extLst>
              <a:ext uri="{FF2B5EF4-FFF2-40B4-BE49-F238E27FC236}">
                <a16:creationId xmlns:a16="http://schemas.microsoft.com/office/drawing/2014/main" id="{531A4DA2-97D4-7758-CE4F-71A94F1BC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720" y="2365592"/>
            <a:ext cx="2625536" cy="37807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F876-BAF1-1FD6-F751-8E5659A46A48}"/>
              </a:ext>
            </a:extLst>
          </p:cNvPr>
          <p:cNvSpPr>
            <a:spLocks noGrp="1"/>
          </p:cNvSpPr>
          <p:nvPr>
            <p:ph type="title"/>
          </p:nvPr>
        </p:nvSpPr>
        <p:spPr/>
        <p:txBody>
          <a:bodyPr/>
          <a:lstStyle/>
          <a:p>
            <a:r>
              <a:rPr lang="en-US" dirty="0"/>
              <a:t>Exploring data further</a:t>
            </a:r>
          </a:p>
        </p:txBody>
      </p:sp>
      <p:sp>
        <p:nvSpPr>
          <p:cNvPr id="3" name="Text Placeholder 2">
            <a:extLst>
              <a:ext uri="{FF2B5EF4-FFF2-40B4-BE49-F238E27FC236}">
                <a16:creationId xmlns:a16="http://schemas.microsoft.com/office/drawing/2014/main" id="{C48765CB-4504-6BC6-0773-8EAA2655D131}"/>
              </a:ext>
            </a:extLst>
          </p:cNvPr>
          <p:cNvSpPr>
            <a:spLocks noGrp="1"/>
          </p:cNvSpPr>
          <p:nvPr>
            <p:ph type="body" idx="1"/>
          </p:nvPr>
        </p:nvSpPr>
        <p:spPr>
          <a:xfrm>
            <a:off x="415600" y="1536633"/>
            <a:ext cx="5447990" cy="669357"/>
          </a:xfrm>
        </p:spPr>
        <p:txBody>
          <a:bodyPr/>
          <a:lstStyle/>
          <a:p>
            <a:r>
              <a:rPr lang="en-US" dirty="0"/>
              <a:t>Had to drop 2020 year….COVID</a:t>
            </a:r>
          </a:p>
        </p:txBody>
      </p:sp>
      <p:pic>
        <p:nvPicPr>
          <p:cNvPr id="7" name="Picture 6">
            <a:extLst>
              <a:ext uri="{FF2B5EF4-FFF2-40B4-BE49-F238E27FC236}">
                <a16:creationId xmlns:a16="http://schemas.microsoft.com/office/drawing/2014/main" id="{553B93BA-A40B-135E-E9DE-69D515E54289}"/>
              </a:ext>
            </a:extLst>
          </p:cNvPr>
          <p:cNvPicPr>
            <a:picLocks noChangeAspect="1"/>
          </p:cNvPicPr>
          <p:nvPr/>
        </p:nvPicPr>
        <p:blipFill>
          <a:blip r:embed="rId2"/>
          <a:stretch>
            <a:fillRect/>
          </a:stretch>
        </p:blipFill>
        <p:spPr>
          <a:xfrm>
            <a:off x="6252210" y="2672086"/>
            <a:ext cx="4903470" cy="3635458"/>
          </a:xfrm>
          <a:prstGeom prst="rect">
            <a:avLst/>
          </a:prstGeom>
        </p:spPr>
      </p:pic>
      <p:pic>
        <p:nvPicPr>
          <p:cNvPr id="11" name="Picture 10">
            <a:extLst>
              <a:ext uri="{FF2B5EF4-FFF2-40B4-BE49-F238E27FC236}">
                <a16:creationId xmlns:a16="http://schemas.microsoft.com/office/drawing/2014/main" id="{9648E586-0533-4353-84A6-08730F26AE09}"/>
              </a:ext>
            </a:extLst>
          </p:cNvPr>
          <p:cNvPicPr>
            <a:picLocks noChangeAspect="1"/>
          </p:cNvPicPr>
          <p:nvPr/>
        </p:nvPicPr>
        <p:blipFill>
          <a:blip r:embed="rId3"/>
          <a:stretch>
            <a:fillRect/>
          </a:stretch>
        </p:blipFill>
        <p:spPr>
          <a:xfrm>
            <a:off x="415600" y="2672086"/>
            <a:ext cx="5093660" cy="3731314"/>
          </a:xfrm>
          <a:prstGeom prst="rect">
            <a:avLst/>
          </a:prstGeom>
        </p:spPr>
      </p:pic>
    </p:spTree>
    <p:extLst>
      <p:ext uri="{BB962C8B-B14F-4D97-AF65-F5344CB8AC3E}">
        <p14:creationId xmlns:p14="http://schemas.microsoft.com/office/powerpoint/2010/main" val="1072681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8D01-3B82-8EC3-4092-39546DEC11C1}"/>
              </a:ext>
            </a:extLst>
          </p:cNvPr>
          <p:cNvSpPr>
            <a:spLocks noGrp="1"/>
          </p:cNvSpPr>
          <p:nvPr>
            <p:ph type="title"/>
          </p:nvPr>
        </p:nvSpPr>
        <p:spPr/>
        <p:txBody>
          <a:bodyPr/>
          <a:lstStyle/>
          <a:p>
            <a:r>
              <a:rPr lang="en-US" dirty="0"/>
              <a:t>Good picture of potential inaccuracy causes….</a:t>
            </a:r>
          </a:p>
        </p:txBody>
      </p:sp>
      <p:pic>
        <p:nvPicPr>
          <p:cNvPr id="5" name="Picture 4">
            <a:extLst>
              <a:ext uri="{FF2B5EF4-FFF2-40B4-BE49-F238E27FC236}">
                <a16:creationId xmlns:a16="http://schemas.microsoft.com/office/drawing/2014/main" id="{BA6477F6-7A97-B061-DBB9-1F0063C64D22}"/>
              </a:ext>
            </a:extLst>
          </p:cNvPr>
          <p:cNvPicPr>
            <a:picLocks noChangeAspect="1"/>
          </p:cNvPicPr>
          <p:nvPr/>
        </p:nvPicPr>
        <p:blipFill>
          <a:blip r:embed="rId2"/>
          <a:stretch>
            <a:fillRect/>
          </a:stretch>
        </p:blipFill>
        <p:spPr>
          <a:xfrm>
            <a:off x="529481" y="1391157"/>
            <a:ext cx="6739999" cy="5049940"/>
          </a:xfrm>
          <a:prstGeom prst="rect">
            <a:avLst/>
          </a:prstGeom>
        </p:spPr>
      </p:pic>
      <p:pic>
        <p:nvPicPr>
          <p:cNvPr id="8194" name="Picture 2" descr="Call Me Spanky – Sonoma Sun | Sonoma, CA">
            <a:extLst>
              <a:ext uri="{FF2B5EF4-FFF2-40B4-BE49-F238E27FC236}">
                <a16:creationId xmlns:a16="http://schemas.microsoft.com/office/drawing/2014/main" id="{18E9C93B-805D-A602-544B-F9B6279EF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890" y="1994535"/>
            <a:ext cx="4762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38738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ilogy Bootcamps Theme">
  <a:themeElements>
    <a:clrScheme name="Simple Light">
      <a:dk1>
        <a:srgbClr val="2E5E73"/>
      </a:dk1>
      <a:lt1>
        <a:srgbClr val="FFFFFF"/>
      </a:lt1>
      <a:dk2>
        <a:srgbClr val="082D49"/>
      </a:dk2>
      <a:lt2>
        <a:srgbClr val="F2F2F2"/>
      </a:lt2>
      <a:accent1>
        <a:srgbClr val="FCB912"/>
      </a:accent1>
      <a:accent2>
        <a:srgbClr val="AADCF2"/>
      </a:accent2>
      <a:accent3>
        <a:srgbClr val="1475D4"/>
      </a:accent3>
      <a:accent4>
        <a:srgbClr val="00C7CC"/>
      </a:accent4>
      <a:accent5>
        <a:srgbClr val="082D49"/>
      </a:accent5>
      <a:accent6>
        <a:srgbClr val="2E5E73"/>
      </a:accent6>
      <a:hlink>
        <a:srgbClr val="2E5E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754</Words>
  <Application>Microsoft Office PowerPoint</Application>
  <PresentationFormat>Widescreen</PresentationFormat>
  <Paragraphs>100</Paragraphs>
  <Slides>20</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Roboto</vt:lpstr>
      <vt:lpstr>Roboto Medium</vt:lpstr>
      <vt:lpstr>Roboto Light</vt:lpstr>
      <vt:lpstr>Arial</vt:lpstr>
      <vt:lpstr>Calibri</vt:lpstr>
      <vt:lpstr>Office Theme</vt:lpstr>
      <vt:lpstr>Trilogy Bootcamps Theme</vt:lpstr>
      <vt:lpstr>MLB Playoff Odds</vt:lpstr>
      <vt:lpstr>Our Favorite Sports Teams</vt:lpstr>
      <vt:lpstr>PowerPoint Presentation</vt:lpstr>
      <vt:lpstr>General: Sports and AI </vt:lpstr>
      <vt:lpstr>PowerPoint Presentation</vt:lpstr>
      <vt:lpstr>PowerPoint Presentation</vt:lpstr>
      <vt:lpstr>PowerPoint Presentation</vt:lpstr>
      <vt:lpstr>Exploring data further</vt:lpstr>
      <vt:lpstr>Good picture of potential inaccuracy causes….</vt:lpstr>
      <vt:lpstr>PowerPoint Presentation</vt:lpstr>
      <vt:lpstr>Used Columns</vt:lpstr>
      <vt:lpstr>PowerPoint Presentation</vt:lpstr>
      <vt:lpstr>PowerPoint Presentation</vt:lpstr>
      <vt:lpstr>PowerPoint Presentation</vt:lpstr>
      <vt:lpstr>PowerPoint Presentation</vt:lpstr>
      <vt:lpstr>VADER – Sentiment Analysis Demo</vt:lpstr>
      <vt:lpstr>PowerPoint Presentation</vt:lpstr>
      <vt:lpstr>PowerPoint Presentation</vt:lpstr>
      <vt:lpstr>PowerPoint Presentation</vt:lpstr>
      <vt:lpstr>THANK YOU!! 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Kyle Kerner</cp:lastModifiedBy>
  <cp:revision>3</cp:revision>
  <dcterms:modified xsi:type="dcterms:W3CDTF">2024-07-31T01:22:02Z</dcterms:modified>
</cp:coreProperties>
</file>